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7" r:id="rId2"/>
  </p:sldMasterIdLst>
  <p:notesMasterIdLst>
    <p:notesMasterId r:id="rId18"/>
  </p:notesMasterIdLst>
  <p:sldIdLst>
    <p:sldId id="269" r:id="rId3"/>
    <p:sldId id="270" r:id="rId4"/>
    <p:sldId id="271" r:id="rId5"/>
    <p:sldId id="280" r:id="rId6"/>
    <p:sldId id="283" r:id="rId7"/>
    <p:sldId id="284" r:id="rId8"/>
    <p:sldId id="287" r:id="rId9"/>
    <p:sldId id="290" r:id="rId10"/>
    <p:sldId id="291" r:id="rId11"/>
    <p:sldId id="288" r:id="rId12"/>
    <p:sldId id="289" r:id="rId13"/>
    <p:sldId id="293" r:id="rId14"/>
    <p:sldId id="294" r:id="rId15"/>
    <p:sldId id="295"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29EA0-C6DB-4E82-9A34-FD4A380CFDBE}"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99DE0-3A57-47B7-BCC5-5E18069645D4}" type="slidenum">
              <a:rPr lang="en-US" smtClean="0"/>
              <a:t>‹#›</a:t>
            </a:fld>
            <a:endParaRPr lang="en-US"/>
          </a:p>
        </p:txBody>
      </p:sp>
    </p:spTree>
    <p:extLst>
      <p:ext uri="{BB962C8B-B14F-4D97-AF65-F5344CB8AC3E}">
        <p14:creationId xmlns:p14="http://schemas.microsoft.com/office/powerpoint/2010/main" val="3653457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rxiv.org/search/cs?searchtype=author&amp;query=Schroff%2C+F"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arxiv.org/abs/1503.03832v1" TargetMode="External"/><Relationship Id="rId5" Type="http://schemas.openxmlformats.org/officeDocument/2006/relationships/hyperlink" Target="https://arxiv.org/search/cs?searchtype=author&amp;query=Philbin%2C+J" TargetMode="External"/><Relationship Id="rId4" Type="http://schemas.openxmlformats.org/officeDocument/2006/relationships/hyperlink" Target="https://arxiv.org/search/cs?searchtype=author&amp;query=Kalenichenko%2C+D"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[3] Theory: https://medium.com/@ageitgey/machine-learning-is-fun-part-4-modern-face-recognition-with-deep-learning-c3cffc121d78</a:t>
            </a:r>
          </a:p>
          <a:p>
            <a:r>
              <a:rPr lang="en-MY" dirty="0"/>
              <a:t>      </a:t>
            </a:r>
            <a:r>
              <a:rPr lang="en-MY" dirty="0" err="1"/>
              <a:t>Github</a:t>
            </a:r>
            <a:r>
              <a:rPr lang="en-MY" dirty="0"/>
              <a:t>: https://github.com/ageitgey/face_recognition</a:t>
            </a:r>
          </a:p>
          <a:p>
            <a:endParaRPr lang="en-MY" dirty="0"/>
          </a:p>
          <a:p>
            <a:endParaRPr lang="en-MY" dirty="0"/>
          </a:p>
        </p:txBody>
      </p:sp>
      <p:sp>
        <p:nvSpPr>
          <p:cNvPr id="4" name="Slide Number Placeholder 3"/>
          <p:cNvSpPr>
            <a:spLocks noGrp="1"/>
          </p:cNvSpPr>
          <p:nvPr>
            <p:ph type="sldNum" sz="quarter" idx="5"/>
          </p:nvPr>
        </p:nvSpPr>
        <p:spPr/>
        <p:txBody>
          <a:bodyPr/>
          <a:lstStyle/>
          <a:p>
            <a:fld id="{79FB4E22-4E04-4227-AC2D-6C9A46D5A035}" type="slidenum">
              <a:rPr lang="en-US" smtClean="0"/>
              <a:t>4</a:t>
            </a:fld>
            <a:endParaRPr lang="en-US" dirty="0"/>
          </a:p>
        </p:txBody>
      </p:sp>
    </p:spTree>
    <p:extLst>
      <p:ext uri="{BB962C8B-B14F-4D97-AF65-F5344CB8AC3E}">
        <p14:creationId xmlns:p14="http://schemas.microsoft.com/office/powerpoint/2010/main" val="20776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b="1" i="0" kern="1200" dirty="0" err="1">
                <a:solidFill>
                  <a:schemeClr val="tx1"/>
                </a:solidFill>
                <a:effectLst/>
                <a:latin typeface="+mn-lt"/>
                <a:ea typeface="+mn-ea"/>
                <a:cs typeface="+mn-cs"/>
              </a:rPr>
              <a:t>FaceNet</a:t>
            </a:r>
            <a:r>
              <a:rPr lang="en-US" sz="1200" b="1" i="0" kern="1200" dirty="0">
                <a:solidFill>
                  <a:schemeClr val="tx1"/>
                </a:solidFill>
                <a:effectLst/>
                <a:latin typeface="+mn-lt"/>
                <a:ea typeface="+mn-ea"/>
                <a:cs typeface="+mn-cs"/>
              </a:rPr>
              <a:t>: A Unified Embedding for Face Recognition and Clustering</a:t>
            </a:r>
          </a:p>
          <a:p>
            <a:r>
              <a:rPr lang="en-US" sz="1200" b="0" i="0" u="none" strike="noStrike" kern="1200" dirty="0">
                <a:solidFill>
                  <a:schemeClr val="tx1"/>
                </a:solidFill>
                <a:effectLst/>
                <a:latin typeface="+mn-lt"/>
                <a:ea typeface="+mn-ea"/>
                <a:cs typeface="+mn-cs"/>
                <a:hlinkClick r:id="rId3"/>
              </a:rPr>
              <a:t>Florian </a:t>
            </a:r>
            <a:r>
              <a:rPr lang="en-US" sz="1200" b="0" i="0" u="none" strike="noStrike" kern="1200" dirty="0" err="1">
                <a:solidFill>
                  <a:schemeClr val="tx1"/>
                </a:solidFill>
                <a:effectLst/>
                <a:latin typeface="+mn-lt"/>
                <a:ea typeface="+mn-ea"/>
                <a:cs typeface="+mn-cs"/>
                <a:hlinkClick r:id="rId3"/>
              </a:rPr>
              <a:t>Schroff</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Dmitry </a:t>
            </a:r>
            <a:r>
              <a:rPr lang="en-US" sz="1200" b="0" i="0" u="none" strike="noStrike" kern="1200" dirty="0" err="1">
                <a:solidFill>
                  <a:schemeClr val="tx1"/>
                </a:solidFill>
                <a:effectLst/>
                <a:latin typeface="+mn-lt"/>
                <a:ea typeface="+mn-ea"/>
                <a:cs typeface="+mn-cs"/>
                <a:hlinkClick r:id="rId4"/>
              </a:rPr>
              <a:t>Kalenichenko</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James Philbin</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(Submitted on 12 Mar 2015 (</a:t>
            </a:r>
            <a:r>
              <a:rPr lang="en-US" sz="1200" b="0" i="1" u="none" strike="noStrike" kern="1200" dirty="0">
                <a:solidFill>
                  <a:schemeClr val="tx1"/>
                </a:solidFill>
                <a:effectLst/>
                <a:latin typeface="+mn-lt"/>
                <a:ea typeface="+mn-ea"/>
                <a:cs typeface="+mn-cs"/>
                <a:hlinkClick r:id="rId6"/>
              </a:rPr>
              <a:t>v1</a:t>
            </a:r>
            <a:r>
              <a:rPr lang="en-US" sz="1200" b="0" i="1" kern="1200" dirty="0">
                <a:solidFill>
                  <a:schemeClr val="tx1"/>
                </a:solidFill>
                <a:effectLst/>
                <a:latin typeface="+mn-lt"/>
                <a:ea typeface="+mn-ea"/>
                <a:cs typeface="+mn-cs"/>
              </a:rPr>
              <a:t>), last revised 17 Jun 2015 (this version, v3))</a:t>
            </a:r>
          </a:p>
          <a:p>
            <a:endParaRPr lang="en-US" dirty="0"/>
          </a:p>
        </p:txBody>
      </p:sp>
      <p:sp>
        <p:nvSpPr>
          <p:cNvPr id="4" name="Slide Number Placeholder 3"/>
          <p:cNvSpPr>
            <a:spLocks noGrp="1"/>
          </p:cNvSpPr>
          <p:nvPr>
            <p:ph type="sldNum" sz="quarter" idx="5"/>
          </p:nvPr>
        </p:nvSpPr>
        <p:spPr/>
        <p:txBody>
          <a:bodyPr/>
          <a:lstStyle/>
          <a:p>
            <a:fld id="{79FB4E22-4E04-4227-AC2D-6C9A46D5A035}" type="slidenum">
              <a:rPr lang="en-US" smtClean="0"/>
              <a:t>12</a:t>
            </a:fld>
            <a:endParaRPr lang="en-US" dirty="0"/>
          </a:p>
        </p:txBody>
      </p:sp>
    </p:spTree>
    <p:extLst>
      <p:ext uri="{BB962C8B-B14F-4D97-AF65-F5344CB8AC3E}">
        <p14:creationId xmlns:p14="http://schemas.microsoft.com/office/powerpoint/2010/main" val="9339755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image" Target="../media/image10.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microsoft.com/office/2007/relationships/hdphoto" Target="../media/hdphoto1.wdp"/><Relationship Id="rId5" Type="http://schemas.openxmlformats.org/officeDocument/2006/relationships/tags" Target="../tags/tag11.xml"/><Relationship Id="rId10" Type="http://schemas.openxmlformats.org/officeDocument/2006/relationships/image" Target="../media/image11.jpeg"/><Relationship Id="rId4" Type="http://schemas.openxmlformats.org/officeDocument/2006/relationships/tags" Target="../tags/tag10.xml"/><Relationship Id="rId9" Type="http://schemas.openxmlformats.org/officeDocument/2006/relationships/slideMaster" Target="../slideMasters/slideMaster1.xml"/><Relationship Id="rId1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www.oracle.com/investor" TargetMode="External"/><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picture containing table, elephant, clothing&#10;&#10;Description automatically generated">
            <a:extLst>
              <a:ext uri="{FF2B5EF4-FFF2-40B4-BE49-F238E27FC236}">
                <a16:creationId xmlns:a16="http://schemas.microsoft.com/office/drawing/2014/main" id="{0D61351F-BC45-FE47-994A-13A1C79BCF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0366F3D3-D102-AD4A-B0F2-8B6D1E66BE1B}"/>
              </a:ext>
            </a:extLst>
          </p:cNvPr>
          <p:cNvSpPr>
            <a:spLocks noGrp="1"/>
          </p:cNvSpPr>
          <p:nvPr>
            <p:ph type="ctrTitle"/>
          </p:nvPr>
        </p:nvSpPr>
        <p:spPr>
          <a:xfrm>
            <a:off x="1524000" y="1122363"/>
            <a:ext cx="9144000" cy="2387600"/>
          </a:xfrm>
          <a:solidFill>
            <a:schemeClr val="bg2"/>
          </a:solidFill>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C9D9C84-6709-C040-9031-A2EB134118A1}"/>
              </a:ext>
            </a:extLst>
          </p:cNvPr>
          <p:cNvSpPr>
            <a:spLocks noGrp="1"/>
          </p:cNvSpPr>
          <p:nvPr>
            <p:ph type="subTitle" idx="1"/>
          </p:nvPr>
        </p:nvSpPr>
        <p:spPr>
          <a:xfrm>
            <a:off x="1524000" y="3602038"/>
            <a:ext cx="9144000" cy="1655762"/>
          </a:xfrm>
          <a:solidFill>
            <a:schemeClr val="bg2"/>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14F52EC-DCF9-4247-86B1-5F0BC1A83CF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BF291DC-2046-5342-A66B-B92A6D3C838E}"/>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F882967-E466-854B-827F-F70839212651}"/>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241226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514A-4428-634F-B273-DAA0453EDD7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FE7AB7-C077-A04E-A973-14EA297CA7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0E0F7F-2B19-CE46-A0E0-CFA8DF9383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E84B891-450E-8B44-9607-2FEA11239F5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6795788A-E494-DB4D-B41A-88FF797C2E23}"/>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56703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2CFC5-1D08-F740-B8C7-C300C9F2CE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09ADE-1257-8A45-B11F-4F1047740D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DFCA0B-2344-484E-89EE-DCB596A930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0CF7F16-BC46-F844-B930-046093226B8A}"/>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F345B0F1-C895-2344-9D84-3550B4D32FDE}"/>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829463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Session Title Here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D992FC6-0E1D-5246-81F7-F7BFCF75924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4" name="Footer Placeholder 2">
            <a:extLst>
              <a:ext uri="{FF2B5EF4-FFF2-40B4-BE49-F238E27FC236}">
                <a16:creationId xmlns:a16="http://schemas.microsoft.com/office/drawing/2014/main" id="{4C77CF03-3767-4381-A4B7-890AA9955F47}"/>
              </a:ext>
            </a:extLst>
          </p:cNvPr>
          <p:cNvSpPr>
            <a:spLocks noGrp="1"/>
          </p:cNvSpPr>
          <p:nvPr>
            <p:ph type="ftr" sz="quarter" idx="16"/>
          </p:nvPr>
        </p:nvSpPr>
        <p:spPr>
          <a:xfrm>
            <a:off x="1143958" y="6356350"/>
            <a:ext cx="4114800" cy="365125"/>
          </a:xfrm>
        </p:spPr>
        <p:txBody>
          <a:bodyPr/>
          <a:lstStyle/>
          <a:p>
            <a:r>
              <a:rPr lang="en-US"/>
              <a:t>Copyright © 2019, Oracle and/or its affiliates. All rights reserved.</a:t>
            </a:r>
            <a:endParaRPr lang="en-US" dirty="0"/>
          </a:p>
        </p:txBody>
      </p:sp>
      <p:sp>
        <p:nvSpPr>
          <p:cNvPr id="25" name="Slide Number Placeholder 3">
            <a:extLst>
              <a:ext uri="{FF2B5EF4-FFF2-40B4-BE49-F238E27FC236}">
                <a16:creationId xmlns:a16="http://schemas.microsoft.com/office/drawing/2014/main" id="{CD849FC5-FAB6-459E-BFD5-5E55FA876723}"/>
              </a:ext>
            </a:extLst>
          </p:cNvPr>
          <p:cNvSpPr>
            <a:spLocks noGrp="1"/>
          </p:cNvSpPr>
          <p:nvPr>
            <p:ph type="sldNum" sz="quarter" idx="17"/>
          </p:nvPr>
        </p:nvSpPr>
        <p:spPr>
          <a:xfrm>
            <a:off x="757515" y="6356350"/>
            <a:ext cx="386443" cy="365125"/>
          </a:xfrm>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5066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Text Page_Red/Blue">
    <p:spTree>
      <p:nvGrpSpPr>
        <p:cNvPr id="1" name=""/>
        <p:cNvGrpSpPr/>
        <p:nvPr/>
      </p:nvGrpSpPr>
      <p:grpSpPr>
        <a:xfrm>
          <a:off x="0" y="0"/>
          <a:ext cx="0" cy="0"/>
          <a:chOff x="0" y="0"/>
          <a:chExt cx="0" cy="0"/>
        </a:xfrm>
      </p:grpSpPr>
      <p:pic>
        <p:nvPicPr>
          <p:cNvPr id="14" name="Picture 13" descr="A close up of a logo&#10;&#10;Description automatically generated">
            <a:extLst>
              <a:ext uri="{FF2B5EF4-FFF2-40B4-BE49-F238E27FC236}">
                <a16:creationId xmlns:a16="http://schemas.microsoft.com/office/drawing/2014/main" id="{36A2CDB1-76DC-4D45-A239-7560BDF9EC1E}"/>
              </a:ext>
            </a:extLst>
          </p:cNvPr>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0768624" y="2933700"/>
            <a:ext cx="1435474" cy="3924300"/>
          </a:xfrm>
          <a:prstGeom prst="rect">
            <a:avLst/>
          </a:prstGeom>
        </p:spPr>
      </p:pic>
      <p:pic>
        <p:nvPicPr>
          <p:cNvPr id="12" name="Picture 11" descr="A close up of a logo&#10;&#10;Description automatically generated">
            <a:extLst>
              <a:ext uri="{FF2B5EF4-FFF2-40B4-BE49-F238E27FC236}">
                <a16:creationId xmlns:a16="http://schemas.microsoft.com/office/drawing/2014/main" id="{EDAD70B7-BA40-3743-8401-26E293D6A0A9}"/>
              </a:ext>
            </a:extLst>
          </p:cNvPr>
          <p:cNvPicPr>
            <a:picLocks noChangeAspect="1"/>
          </p:cNvPicPr>
          <p:nvPr userDrawn="1">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userDrawn="1">
            <p:ph type="sldNum" sz="quarter" idx="12"/>
            <p:custDataLst>
              <p:tags r:id="rId3"/>
            </p:custDataLst>
          </p:nvPr>
        </p:nvSpPr>
        <p:spPr/>
        <p:txBody>
          <a:bodyPr/>
          <a:lstStyle>
            <a:lvl1pPr>
              <a:defRPr b="0" i="0">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custDataLst>
              <p:tags r:id="rId4"/>
            </p:custDataLst>
          </p:nvPr>
        </p:nvSpPr>
        <p:spPr>
          <a:xfrm>
            <a:off x="3009027" y="6556248"/>
            <a:ext cx="8232396" cy="182880"/>
          </a:xfrm>
        </p:spPr>
        <p:txBody>
          <a:bodyPr/>
          <a:lstStyle>
            <a:lvl1pPr>
              <a:defRPr b="0" i="0">
                <a:solidFill>
                  <a:srgbClr val="4E5052"/>
                </a:solidFill>
              </a:defRPr>
            </a:lvl1pPr>
          </a:lstStyle>
          <a:p>
            <a:r>
              <a:rPr lang="en-US"/>
              <a:t>Copyright © 2019, Oracle and/or its affiliates. All rights reserved.</a:t>
            </a:r>
          </a:p>
        </p:txBody>
      </p:sp>
      <p:sp>
        <p:nvSpPr>
          <p:cNvPr id="21" name="Title 6">
            <a:extLst>
              <a:ext uri="{FF2B5EF4-FFF2-40B4-BE49-F238E27FC236}">
                <a16:creationId xmlns:a16="http://schemas.microsoft.com/office/drawing/2014/main" id="{2394AD5B-EDB1-1C41-9293-C1EF57CACA72}"/>
              </a:ext>
            </a:extLst>
          </p:cNvPr>
          <p:cNvSpPr>
            <a:spLocks noGrp="1"/>
          </p:cNvSpPr>
          <p:nvPr>
            <p:ph type="title"/>
            <p:custDataLst>
              <p:tags r:id="rId5"/>
            </p:custDataLst>
          </p:nvPr>
        </p:nvSpPr>
        <p:spPr>
          <a:xfrm>
            <a:off x="531950" y="548640"/>
            <a:ext cx="11128098" cy="889000"/>
          </a:xfrm>
        </p:spPr>
        <p:txBody>
          <a:bodyPr anchor="b"/>
          <a:lstStyle>
            <a:lvl1pPr>
              <a:defRPr b="0" i="0">
                <a:solidFill>
                  <a:srgbClr val="4E5052"/>
                </a:solidFill>
              </a:defRPr>
            </a:lvl1pPr>
          </a:lstStyle>
          <a:p>
            <a:endParaRP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custDataLst>
              <p:tags r:id="rId6"/>
            </p:custDataLst>
          </p:nvPr>
        </p:nvSpPr>
        <p:spPr>
          <a:xfrm>
            <a:off x="531953" y="1677432"/>
            <a:ext cx="11128096" cy="4381213"/>
          </a:xfrm>
          <a:prstGeom prst="rect">
            <a:avLst/>
          </a:prstGeom>
        </p:spPr>
        <p:txBody>
          <a:bodyPr/>
          <a:lstStyle>
            <a:lvl1pPr>
              <a:defRPr sz="2400" b="0" i="0">
                <a:solidFill>
                  <a:srgbClr val="4E5052"/>
                </a:solidFill>
              </a:defRPr>
            </a:lvl1pPr>
            <a:lvl2pPr>
              <a:defRPr sz="2000" b="0" i="0">
                <a:solidFill>
                  <a:srgbClr val="4E5052"/>
                </a:solidFill>
              </a:defRPr>
            </a:lvl2pPr>
            <a:lvl3pPr>
              <a:defRPr sz="2000" b="0" i="0">
                <a:solidFill>
                  <a:srgbClr val="4E5052"/>
                </a:solidFill>
              </a:defRPr>
            </a:lvl3pPr>
            <a:lvl4pPr>
              <a:defRPr sz="1800" b="0" i="0">
                <a:solidFill>
                  <a:srgbClr val="4E5052"/>
                </a:solidFill>
              </a:defRPr>
            </a:lvl4pPr>
            <a:lvl5pPr>
              <a:defRPr sz="1600" b="0" i="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5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3_Text Page_Blu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894C2C3-BEEB-FD43-AF9C-26216845FF95}"/>
              </a:ext>
            </a:extLst>
          </p:cNvPr>
          <p:cNvPicPr>
            <a:picLocks noChangeAspect="1"/>
          </p:cNvPicPr>
          <p:nvPr userDrawn="1">
            <p:custDataLst>
              <p:tags r:id="rId1"/>
            </p:custDataLst>
          </p:nvPr>
        </p:nvPicPr>
        <p:blipFill>
          <a:blip r:embed="rId10">
            <a:duotone>
              <a:schemeClr val="accent4">
                <a:shade val="45000"/>
                <a:satMod val="135000"/>
              </a:schemeClr>
              <a:prstClr val="white"/>
            </a:duotone>
            <a:alphaModFix amt="3500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tretch>
            <a:fillRect/>
          </a:stretch>
        </p:blipFill>
        <p:spPr bwMode="gray">
          <a:xfrm>
            <a:off x="0" y="0"/>
            <a:ext cx="12192001" cy="6858000"/>
          </a:xfrm>
          <a:prstGeom prst="rect">
            <a:avLst/>
          </a:prstGeom>
          <a:ln w="19050">
            <a:noFill/>
          </a:ln>
          <a:effectLst/>
        </p:spPr>
      </p:pic>
      <p:pic>
        <p:nvPicPr>
          <p:cNvPr id="13" name="Picture 12" descr="A close up of a logo&#10;&#10;Description automatically generated">
            <a:extLst>
              <a:ext uri="{FF2B5EF4-FFF2-40B4-BE49-F238E27FC236}">
                <a16:creationId xmlns:a16="http://schemas.microsoft.com/office/drawing/2014/main" id="{AFF9B245-0EE8-2143-9F4F-A3B49B76D13A}"/>
              </a:ext>
            </a:extLst>
          </p:cNvPr>
          <p:cNvPicPr>
            <a:picLocks noChangeAspect="1"/>
          </p:cNvPicPr>
          <p:nvPr userDrawn="1">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10781326" y="2946400"/>
            <a:ext cx="1422771" cy="39116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006DE5-EAED-0E40-864D-209697184215}"/>
              </a:ext>
            </a:extLst>
          </p:cNvPr>
          <p:cNvPicPr>
            <a:picLocks noChangeAspect="1"/>
          </p:cNvPicPr>
          <p:nvPr userDrawn="1">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0" y="-6050"/>
            <a:ext cx="1283034" cy="2552700"/>
          </a:xfrm>
          <a:prstGeom prst="rect">
            <a:avLst/>
          </a:prstGeom>
        </p:spPr>
      </p:pic>
      <p:sp>
        <p:nvSpPr>
          <p:cNvPr id="5" name="Slide Number Placeholder 4"/>
          <p:cNvSpPr>
            <a:spLocks noGrp="1"/>
          </p:cNvSpPr>
          <p:nvPr>
            <p:ph type="sldNum" sz="quarter" idx="12"/>
            <p:custDataLst>
              <p:tags r:id="rId4"/>
            </p:custDataLst>
          </p:nvPr>
        </p:nvSpPr>
        <p:spPr/>
        <p:txBody>
          <a:bodyPr/>
          <a:lstStyle>
            <a:lvl1pPr>
              <a:defRPr>
                <a:solidFill>
                  <a:srgbClr val="4E5052"/>
                </a:solidFill>
              </a:defRPr>
            </a:lvl1pPr>
          </a:lstStyle>
          <a:p>
            <a:fld id="{C51EAA63-D034-42AE-91FA-B13B9518C7BE}" type="slidenum">
              <a:rPr lang="en-US" smtClean="0"/>
              <a:t>‹#›</a:t>
            </a:fld>
            <a:endParaRPr lang="en-US"/>
          </a:p>
        </p:txBody>
      </p:sp>
      <p:sp>
        <p:nvSpPr>
          <p:cNvPr id="17" name="Footer Placeholder 16">
            <a:extLst>
              <a:ext uri="{FF2B5EF4-FFF2-40B4-BE49-F238E27FC236}">
                <a16:creationId xmlns:a16="http://schemas.microsoft.com/office/drawing/2014/main" id="{9B59A3FD-949D-CC4A-8AA9-F99C1A50D3FD}"/>
              </a:ext>
            </a:extLst>
          </p:cNvPr>
          <p:cNvSpPr>
            <a:spLocks noGrp="1"/>
          </p:cNvSpPr>
          <p:nvPr>
            <p:ph type="ftr" sz="quarter" idx="15"/>
            <p:custDataLst>
              <p:tags r:id="rId5"/>
            </p:custDataLst>
          </p:nvPr>
        </p:nvSpPr>
        <p:spPr>
          <a:xfrm>
            <a:off x="3009027" y="6556248"/>
            <a:ext cx="8232396" cy="182880"/>
          </a:xfrm>
        </p:spPr>
        <p:txBody>
          <a:bodyPr/>
          <a:lstStyle>
            <a:lvl1pPr>
              <a:defRPr>
                <a:solidFill>
                  <a:srgbClr val="4E5052"/>
                </a:solidFill>
              </a:defRPr>
            </a:lvl1pPr>
          </a:lstStyle>
          <a:p>
            <a:r>
              <a:rPr lang="en-US"/>
              <a:t>Copyright © 2019, Oracle and/or its affiliates. All rights reserved.</a:t>
            </a:r>
          </a:p>
        </p:txBody>
      </p:sp>
      <p:sp>
        <p:nvSpPr>
          <p:cNvPr id="22" name="Title 6">
            <a:extLst>
              <a:ext uri="{FF2B5EF4-FFF2-40B4-BE49-F238E27FC236}">
                <a16:creationId xmlns:a16="http://schemas.microsoft.com/office/drawing/2014/main" id="{FF7C4FB4-7BA2-144A-81D7-2AE54EB76C81}"/>
              </a:ext>
            </a:extLst>
          </p:cNvPr>
          <p:cNvSpPr>
            <a:spLocks noGrp="1"/>
          </p:cNvSpPr>
          <p:nvPr>
            <p:ph type="title"/>
            <p:custDataLst>
              <p:tags r:id="rId6"/>
            </p:custDataLst>
          </p:nvPr>
        </p:nvSpPr>
        <p:spPr>
          <a:xfrm>
            <a:off x="531951" y="548640"/>
            <a:ext cx="8801638" cy="889000"/>
          </a:xfrm>
        </p:spPr>
        <p:txBody>
          <a:bodyPr anchor="b"/>
          <a:lstStyle>
            <a:lvl1pPr>
              <a:defRPr>
                <a:solidFill>
                  <a:srgbClr val="4E5052"/>
                </a:solidFill>
              </a:defRPr>
            </a:lvl1pPr>
          </a:lstStyle>
          <a:p>
            <a:r>
              <a:rPr lang="en-US"/>
              <a:t>Click to edit Master title style</a:t>
            </a:r>
            <a:endParaRPr/>
          </a:p>
        </p:txBody>
      </p:sp>
      <p:sp>
        <p:nvSpPr>
          <p:cNvPr id="23" name="Text Placeholder 2">
            <a:extLst>
              <a:ext uri="{FF2B5EF4-FFF2-40B4-BE49-F238E27FC236}">
                <a16:creationId xmlns:a16="http://schemas.microsoft.com/office/drawing/2014/main" id="{7BE8A1CD-51DB-1045-8CB1-FE3AFC7FFA62}"/>
              </a:ext>
            </a:extLst>
          </p:cNvPr>
          <p:cNvSpPr>
            <a:spLocks noGrp="1"/>
          </p:cNvSpPr>
          <p:nvPr>
            <p:ph type="body" sz="quarter" idx="16"/>
            <p:custDataLst>
              <p:tags r:id="rId7"/>
            </p:custDataLst>
          </p:nvPr>
        </p:nvSpPr>
        <p:spPr>
          <a:xfrm>
            <a:off x="531950" y="1619926"/>
            <a:ext cx="8822297" cy="336727"/>
          </a:xfrm>
        </p:spPr>
        <p:txBody>
          <a:bodyPr vert="horz" lIns="0" tIns="0" rIns="0" bIns="0" rtlCol="0" anchor="t">
            <a:noAutofit/>
          </a:bodyPr>
          <a:lstStyle>
            <a:lvl1pPr>
              <a:defRPr lang="en-US" sz="2400" b="1" kern="3000" spc="0" baseline="0" smtClean="0">
                <a:solidFill>
                  <a:srgbClr val="58595B"/>
                </a:solidFill>
                <a:latin typeface="Calibri"/>
                <a:ea typeface="+mj-ea"/>
                <a:cs typeface="Calibri"/>
              </a:defRPr>
            </a:lvl1pPr>
          </a:lstStyle>
          <a:p>
            <a:pPr lvl="0">
              <a:lnSpc>
                <a:spcPct val="80000"/>
              </a:lnSpc>
              <a:spcBef>
                <a:spcPct val="0"/>
              </a:spcBef>
            </a:pPr>
            <a:r>
              <a:rPr lang="en-US"/>
              <a:t>Edit Master text styles</a:t>
            </a:r>
          </a:p>
        </p:txBody>
      </p:sp>
      <p:pic>
        <p:nvPicPr>
          <p:cNvPr id="10" name="Picture 9" descr="Oracle logo in white on red staging background" title="Oracle red badge logo">
            <a:extLst>
              <a:ext uri="{FF2B5EF4-FFF2-40B4-BE49-F238E27FC236}">
                <a16:creationId xmlns:a16="http://schemas.microsoft.com/office/drawing/2014/main" id="{DBA62522-5160-6D4C-8EE4-A7663CB0EE3F}"/>
              </a:ext>
            </a:extLst>
          </p:cNvPr>
          <p:cNvPicPr>
            <a:picLocks noChangeAspect="1"/>
          </p:cNvPicPr>
          <p:nvPr userDrawn="1">
            <p:custDataLst>
              <p:tags r:id="rId8"/>
            </p:custDataLst>
          </p:nvPr>
        </p:nvPicPr>
        <p:blipFill>
          <a:blip r:embed="rId14">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7869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C73D7CB-CB37-DD42-A087-9CB8C8C3084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20887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54526B7-818F-4756-B25D-7F9F41053426}"/>
              </a:ext>
            </a:extLst>
          </p:cNvPr>
          <p:cNvGrpSpPr/>
          <p:nvPr userDrawn="1"/>
        </p:nvGrpSpPr>
        <p:grpSpPr>
          <a:xfrm>
            <a:off x="-1" y="-2429"/>
            <a:ext cx="12192001" cy="6866779"/>
            <a:chOff x="-1" y="-2429"/>
            <a:chExt cx="12188826" cy="6866779"/>
          </a:xfrm>
        </p:grpSpPr>
        <p:pic>
          <p:nvPicPr>
            <p:cNvPr id="9" name="Picture 8">
              <a:extLst>
                <a:ext uri="{FF2B5EF4-FFF2-40B4-BE49-F238E27FC236}">
                  <a16:creationId xmlns:a16="http://schemas.microsoft.com/office/drawing/2014/main" id="{EAA31A7D-3B54-483E-99C2-1410177C5C0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val="0"/>
                </a:ext>
              </a:extLst>
            </a:blip>
            <a:stretch>
              <a:fillRect/>
            </a:stretch>
          </p:blipFill>
          <p:spPr bwMode="gray">
            <a:xfrm>
              <a:off x="-1" y="-2429"/>
              <a:ext cx="12188825" cy="6860429"/>
            </a:xfrm>
            <a:prstGeom prst="rect">
              <a:avLst/>
            </a:prstGeom>
          </p:spPr>
        </p:pic>
        <p:sp>
          <p:nvSpPr>
            <p:cNvPr id="10" name="Rectangle 9">
              <a:extLst>
                <a:ext uri="{FF2B5EF4-FFF2-40B4-BE49-F238E27FC236}">
                  <a16:creationId xmlns:a16="http://schemas.microsoft.com/office/drawing/2014/main" id="{64B4EEF7-ECEF-42B6-B7DA-5AB17D5AE838}"/>
                </a:ext>
              </a:extLst>
            </p:cNvPr>
            <p:cNvSpPr/>
            <p:nvPr/>
          </p:nvSpPr>
          <p:spPr>
            <a:xfrm>
              <a:off x="0" y="0"/>
              <a:ext cx="12188825" cy="1786823"/>
            </a:xfrm>
            <a:prstGeom prst="rect">
              <a:avLst/>
            </a:prstGeom>
            <a:gradFill flip="none" rotWithShape="1">
              <a:gsLst>
                <a:gs pos="98421">
                  <a:srgbClr val="1A2536"/>
                </a:gs>
                <a:gs pos="0">
                  <a:schemeClr val="tx2">
                    <a:alpha val="0"/>
                  </a:schemeClr>
                </a:gs>
                <a:gs pos="33000">
                  <a:schemeClr val="tx2">
                    <a:alpha val="42000"/>
                  </a:schemeClr>
                </a:gs>
              </a:gsLst>
              <a:lin ang="1620000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grpSp>
          <p:nvGrpSpPr>
            <p:cNvPr id="11" name="Group 10">
              <a:extLst>
                <a:ext uri="{FF2B5EF4-FFF2-40B4-BE49-F238E27FC236}">
                  <a16:creationId xmlns:a16="http://schemas.microsoft.com/office/drawing/2014/main" id="{C5BF3EC7-22AC-4C1E-B542-2D1B6065233E}"/>
                </a:ext>
              </a:extLst>
            </p:cNvPr>
            <p:cNvGrpSpPr/>
            <p:nvPr/>
          </p:nvGrpSpPr>
          <p:grpSpPr>
            <a:xfrm flipH="1">
              <a:off x="0" y="28706"/>
              <a:ext cx="6931152" cy="6835644"/>
              <a:chOff x="5248033" y="28706"/>
              <a:chExt cx="6931152" cy="6835644"/>
            </a:xfrm>
          </p:grpSpPr>
          <p:sp>
            <p:nvSpPr>
              <p:cNvPr id="12" name="Freeform: Shape 11">
                <a:extLst>
                  <a:ext uri="{FF2B5EF4-FFF2-40B4-BE49-F238E27FC236}">
                    <a16:creationId xmlns:a16="http://schemas.microsoft.com/office/drawing/2014/main" id="{024EB3E8-E9C3-49AC-9513-28DE4D5E9412}"/>
                  </a:ext>
                </a:extLst>
              </p:cNvPr>
              <p:cNvSpPr/>
              <p:nvPr/>
            </p:nvSpPr>
            <p:spPr>
              <a:xfrm>
                <a:off x="5248033" y="28706"/>
                <a:ext cx="6931152" cy="683564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alpha val="26000"/>
                    </a:srgbClr>
                  </a:gs>
                  <a:gs pos="100000">
                    <a:srgbClr val="56A262">
                      <a:alpha val="4800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sp>
            <p:nvSpPr>
              <p:cNvPr id="13" name="Freeform: Shape 12">
                <a:extLst>
                  <a:ext uri="{FF2B5EF4-FFF2-40B4-BE49-F238E27FC236}">
                    <a16:creationId xmlns:a16="http://schemas.microsoft.com/office/drawing/2014/main" id="{8252FF1A-8861-486A-A444-3F32DF79E3BD}"/>
                  </a:ext>
                </a:extLst>
              </p:cNvPr>
              <p:cNvSpPr/>
              <p:nvPr/>
            </p:nvSpPr>
            <p:spPr>
              <a:xfrm>
                <a:off x="6653216" y="1408176"/>
                <a:ext cx="5525969" cy="5449824"/>
              </a:xfrm>
              <a:custGeom>
                <a:avLst/>
                <a:gdLst>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4" fmla="*/ 63500 w 3225800"/>
                  <a:gd name="connsiteY4" fmla="*/ 3187700 h 3187700"/>
                  <a:gd name="connsiteX0" fmla="*/ 0 w 3225800"/>
                  <a:gd name="connsiteY0" fmla="*/ 3175000 h 3187700"/>
                  <a:gd name="connsiteX1" fmla="*/ 3225800 w 3225800"/>
                  <a:gd name="connsiteY1" fmla="*/ 0 h 3187700"/>
                  <a:gd name="connsiteX2" fmla="*/ 3225800 w 3225800"/>
                  <a:gd name="connsiteY2" fmla="*/ 3162300 h 3187700"/>
                  <a:gd name="connsiteX3" fmla="*/ 63500 w 3225800"/>
                  <a:gd name="connsiteY3" fmla="*/ 3187700 h 31877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200400"/>
                  <a:gd name="connsiteX1" fmla="*/ 3225800 w 3225800"/>
                  <a:gd name="connsiteY1" fmla="*/ 0 h 3200400"/>
                  <a:gd name="connsiteX2" fmla="*/ 3225800 w 3225800"/>
                  <a:gd name="connsiteY2" fmla="*/ 3200400 h 3200400"/>
                  <a:gd name="connsiteX0" fmla="*/ 0 w 3225800"/>
                  <a:gd name="connsiteY0" fmla="*/ 3175000 h 3175000"/>
                  <a:gd name="connsiteX1" fmla="*/ 3225800 w 3225800"/>
                  <a:gd name="connsiteY1" fmla="*/ 0 h 3175000"/>
                  <a:gd name="connsiteX2" fmla="*/ 3225800 w 3225800"/>
                  <a:gd name="connsiteY2" fmla="*/ 3162300 h 3175000"/>
                  <a:gd name="connsiteX0" fmla="*/ 0 w 3225800"/>
                  <a:gd name="connsiteY0" fmla="*/ 3175000 h 3181350"/>
                  <a:gd name="connsiteX1" fmla="*/ 3225800 w 3225800"/>
                  <a:gd name="connsiteY1" fmla="*/ 0 h 3181350"/>
                  <a:gd name="connsiteX2" fmla="*/ 3225800 w 3225800"/>
                  <a:gd name="connsiteY2" fmla="*/ 3181350 h 3181350"/>
                </a:gdLst>
                <a:ahLst/>
                <a:cxnLst>
                  <a:cxn ang="0">
                    <a:pos x="connsiteX0" y="connsiteY0"/>
                  </a:cxn>
                  <a:cxn ang="0">
                    <a:pos x="connsiteX1" y="connsiteY1"/>
                  </a:cxn>
                  <a:cxn ang="0">
                    <a:pos x="connsiteX2" y="connsiteY2"/>
                  </a:cxn>
                </a:cxnLst>
                <a:rect l="l" t="t" r="r" b="b"/>
                <a:pathLst>
                  <a:path w="3225800" h="3181350">
                    <a:moveTo>
                      <a:pt x="0" y="3175000"/>
                    </a:moveTo>
                    <a:lnTo>
                      <a:pt x="3225800" y="0"/>
                    </a:lnTo>
                    <a:lnTo>
                      <a:pt x="3225800" y="3181350"/>
                    </a:lnTo>
                  </a:path>
                </a:pathLst>
              </a:custGeom>
              <a:gradFill>
                <a:gsLst>
                  <a:gs pos="0">
                    <a:srgbClr val="06576B"/>
                  </a:gs>
                  <a:gs pos="18000">
                    <a:srgbClr val="0A6D82"/>
                  </a:gs>
                  <a:gs pos="100000">
                    <a:srgbClr val="56A262">
                      <a:alpha val="0"/>
                    </a:srgbClr>
                  </a:gs>
                </a:gsLst>
                <a:lin ang="0" scaled="1"/>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rgbClr val="FFFFFF"/>
                  </a:solidFill>
                </a:endParaRPr>
              </a:p>
            </p:txBody>
          </p:sp>
        </p:grpSp>
      </p:grpSp>
      <p:sp>
        <p:nvSpPr>
          <p:cNvPr id="2" name="Title 1">
            <a:extLst>
              <a:ext uri="{FF2B5EF4-FFF2-40B4-BE49-F238E27FC236}">
                <a16:creationId xmlns:a16="http://schemas.microsoft.com/office/drawing/2014/main" id="{E08AE5D8-3738-41A7-B781-72960EB50D4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Slide Number Placeholder 2">
            <a:extLst>
              <a:ext uri="{FF2B5EF4-FFF2-40B4-BE49-F238E27FC236}">
                <a16:creationId xmlns:a16="http://schemas.microsoft.com/office/drawing/2014/main" id="{EE8F5314-785F-4A34-B10E-5F83D9B2D5EC}"/>
              </a:ext>
            </a:extLst>
          </p:cNvPr>
          <p:cNvSpPr>
            <a:spLocks noGrp="1"/>
          </p:cNvSpPr>
          <p:nvPr>
            <p:ph type="sldNum" sz="quarter" idx="10"/>
          </p:nvPr>
        </p:nvSpPr>
        <p:spPr/>
        <p:txBody>
          <a:bodyPr/>
          <a:lstStyle>
            <a:lvl1pPr>
              <a:defRPr>
                <a:solidFill>
                  <a:schemeClr val="bg1"/>
                </a:solidFill>
              </a:defRPr>
            </a:lvl1pPr>
          </a:lstStyle>
          <a:p>
            <a:fld id="{C51EAA63-D034-42AE-91FA-B13B9518C7BE}" type="slidenum">
              <a:rPr lang="en-US" smtClean="0"/>
              <a:pPr/>
              <a:t>‹#›</a:t>
            </a:fld>
            <a:endParaRPr lang="en-US" dirty="0"/>
          </a:p>
        </p:txBody>
      </p:sp>
      <p:sp>
        <p:nvSpPr>
          <p:cNvPr id="4" name="Footer Placeholder 3">
            <a:extLst>
              <a:ext uri="{FF2B5EF4-FFF2-40B4-BE49-F238E27FC236}">
                <a16:creationId xmlns:a16="http://schemas.microsoft.com/office/drawing/2014/main" id="{9DBD9F3D-1026-44CE-AD06-C7B8A1A95C46}"/>
              </a:ext>
            </a:extLst>
          </p:cNvPr>
          <p:cNvSpPr>
            <a:spLocks noGrp="1"/>
          </p:cNvSpPr>
          <p:nvPr>
            <p:ph type="ftr" sz="quarter" idx="11"/>
          </p:nvPr>
        </p:nvSpPr>
        <p:spPr/>
        <p:txBody>
          <a:bodyPr/>
          <a:lstStyle>
            <a:lvl1pPr>
              <a:defRPr>
                <a:solidFill>
                  <a:schemeClr val="bg1"/>
                </a:solidFill>
              </a:defRPr>
            </a:lvl1pPr>
          </a:lstStyle>
          <a:p>
            <a:r>
              <a:rPr lang="en-US"/>
              <a:t>Copyright © 2019, Oracle and/or its affiliates. All rights reserved.</a:t>
            </a:r>
            <a:endParaRPr lang="en-US" dirty="0"/>
          </a:p>
        </p:txBody>
      </p:sp>
      <p:grpSp>
        <p:nvGrpSpPr>
          <p:cNvPr id="14" name="Group 13">
            <a:extLst>
              <a:ext uri="{FF2B5EF4-FFF2-40B4-BE49-F238E27FC236}">
                <a16:creationId xmlns:a16="http://schemas.microsoft.com/office/drawing/2014/main" id="{96694749-A5AA-4ED8-AF28-621B3C30661C}"/>
              </a:ext>
            </a:extLst>
          </p:cNvPr>
          <p:cNvGrpSpPr/>
          <p:nvPr userDrawn="1"/>
        </p:nvGrpSpPr>
        <p:grpSpPr>
          <a:xfrm>
            <a:off x="530490" y="6263640"/>
            <a:ext cx="1625561" cy="594360"/>
            <a:chOff x="530352" y="6263640"/>
            <a:chExt cx="1625138" cy="594360"/>
          </a:xfrm>
        </p:grpSpPr>
        <p:sp>
          <p:nvSpPr>
            <p:cNvPr id="15" name="Rectangle 14">
              <a:extLst>
                <a:ext uri="{FF2B5EF4-FFF2-40B4-BE49-F238E27FC236}">
                  <a16:creationId xmlns:a16="http://schemas.microsoft.com/office/drawing/2014/main" id="{F476B159-05EE-4C77-BFAA-99B97232FE56}"/>
                </a:ext>
              </a:extLst>
            </p:cNvPr>
            <p:cNvSpPr/>
            <p:nvPr userDrawn="1"/>
          </p:nvSpPr>
          <p:spPr>
            <a:xfrm>
              <a:off x="530352" y="6263640"/>
              <a:ext cx="1625138" cy="594360"/>
            </a:xfrm>
            <a:prstGeom prst="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p>
          </p:txBody>
        </p:sp>
        <p:pic>
          <p:nvPicPr>
            <p:cNvPr id="16" name="Picture 15" descr="A picture containing object&#10;&#10;Description automatically generated">
              <a:extLst>
                <a:ext uri="{FF2B5EF4-FFF2-40B4-BE49-F238E27FC236}">
                  <a16:creationId xmlns:a16="http://schemas.microsoft.com/office/drawing/2014/main" id="{BB896599-566A-4552-A2CF-5EA0ED72DAF0}"/>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42794"/>
            <a:stretch/>
          </p:blipFill>
          <p:spPr>
            <a:xfrm>
              <a:off x="765296" y="6462215"/>
              <a:ext cx="1210988" cy="167775"/>
            </a:xfrm>
            <a:prstGeom prst="rect">
              <a:avLst/>
            </a:prstGeom>
          </p:spPr>
        </p:pic>
      </p:grpSp>
    </p:spTree>
    <p:extLst>
      <p:ext uri="{BB962C8B-B14F-4D97-AF65-F5344CB8AC3E}">
        <p14:creationId xmlns:p14="http://schemas.microsoft.com/office/powerpoint/2010/main" val="26807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3009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23110D3-773C-B545-8C9E-0C332E18F2E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3" name="Footer Placeholder 2">
            <a:extLst>
              <a:ext uri="{FF2B5EF4-FFF2-40B4-BE49-F238E27FC236}">
                <a16:creationId xmlns:a16="http://schemas.microsoft.com/office/drawing/2014/main" id="{4F295189-4AA6-4DF0-8D9C-4EE4C2A9786E}"/>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3DA4A932-CE91-4C74-A0BB-B2E38B534A4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77194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Section Title</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Title</a:t>
            </a:r>
          </a:p>
          <a:p>
            <a:pPr lvl="0"/>
            <a:r>
              <a:rPr lang="en-US" dirty="0"/>
              <a:t>Title</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1" name="Picture 10">
            <a:extLst>
              <a:ext uri="{FF2B5EF4-FFF2-40B4-BE49-F238E27FC236}">
                <a16:creationId xmlns:a16="http://schemas.microsoft.com/office/drawing/2014/main" id="{411C252B-9B2A-FA4E-807C-76928A0B17C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Tree>
    <p:extLst>
      <p:ext uri="{BB962C8B-B14F-4D97-AF65-F5344CB8AC3E}">
        <p14:creationId xmlns:p14="http://schemas.microsoft.com/office/powerpoint/2010/main" val="370686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89B5-847F-A64E-B8CD-63208B3E12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1486BD5-8F6B-2847-B654-47990D5F30E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88E814-F505-E346-ACDA-9A1752BD21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AA7C73E-43C6-CE42-84F3-FB51588EB79D}"/>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9725949E-FADD-2049-9C64-C959768067A6}"/>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3361118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hasCustomPrompt="1"/>
          </p:nvPr>
        </p:nvSpPr>
        <p:spPr>
          <a:xfrm>
            <a:off x="5841153" y="0"/>
            <a:ext cx="6096000" cy="6857999"/>
          </a:xfrm>
        </p:spPr>
        <p:txBody>
          <a:bodyPr/>
          <a:lstStyle>
            <a:lvl1pPr>
              <a:defRPr/>
            </a:lvl1pPr>
          </a:lstStyle>
          <a:p>
            <a:r>
              <a:rPr lang="en-US" dirty="0"/>
              <a:t>Insert Picture Here</a:t>
            </a:r>
          </a:p>
        </p:txBody>
      </p:sp>
      <p:pic>
        <p:nvPicPr>
          <p:cNvPr id="10" name="Picture 9">
            <a:extLst>
              <a:ext uri="{FF2B5EF4-FFF2-40B4-BE49-F238E27FC236}">
                <a16:creationId xmlns:a16="http://schemas.microsoft.com/office/drawing/2014/main" id="{32686F78-65B2-0E49-8DF8-40FC0342AF0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53962881-7BC0-482B-A9C1-33AE34D8EF28}"/>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4076542F-694D-4C01-852F-2001D98ACBF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91351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92B981-4AE0-2A40-8972-DF3543B87A0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6DBFEED8-038B-4CAC-A5FF-E3CB9FDDF106}"/>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05E0B1F6-EB32-4283-882E-DF99ADE8A54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8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sp>
        <p:nvSpPr>
          <p:cNvPr id="11" name="Footer Placeholder 2">
            <a:extLst>
              <a:ext uri="{FF2B5EF4-FFF2-40B4-BE49-F238E27FC236}">
                <a16:creationId xmlns:a16="http://schemas.microsoft.com/office/drawing/2014/main" id="{4CB045F3-323A-46FC-8246-19029849AC44}"/>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2F06BF24-3565-42B3-8509-80C3D4045E41}"/>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826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9" name="Footer Placeholder 2">
            <a:extLst>
              <a:ext uri="{FF2B5EF4-FFF2-40B4-BE49-F238E27FC236}">
                <a16:creationId xmlns:a16="http://schemas.microsoft.com/office/drawing/2014/main" id="{457F3518-3208-457E-B6C1-02AF0D738760}"/>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5" name="Slide Number Placeholder 3">
            <a:extLst>
              <a:ext uri="{FF2B5EF4-FFF2-40B4-BE49-F238E27FC236}">
                <a16:creationId xmlns:a16="http://schemas.microsoft.com/office/drawing/2014/main" id="{06228030-E4E3-45A3-945C-3F1E2094203D}"/>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208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OW Agenda One Column">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3000">
                <a:solidFill>
                  <a:schemeClr val="accent2"/>
                </a:solidFill>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339090"/>
            <a:ext cx="822960" cy="3682603"/>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00:00-00:00</a:t>
            </a:r>
            <a:br>
              <a:rPr lang="en-US" dirty="0"/>
            </a:br>
            <a:endParaRPr lang="en-US" dirty="0"/>
          </a:p>
          <a:p>
            <a:pPr lvl="0"/>
            <a:r>
              <a:rPr lang="en-US" dirty="0"/>
              <a:t>00:00-00:00</a:t>
            </a:r>
            <a:br>
              <a:rPr lang="en-US" dirty="0"/>
            </a:br>
            <a:endParaRPr lang="en-US" dirty="0"/>
          </a:p>
          <a:p>
            <a:pPr lvl="0"/>
            <a:r>
              <a:rPr lang="en-US" dirty="0"/>
              <a:t>00:00-00:00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339091"/>
            <a:ext cx="9799386" cy="368260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pic>
        <p:nvPicPr>
          <p:cNvPr id="17" name="Picture 16">
            <a:extLst>
              <a:ext uri="{FF2B5EF4-FFF2-40B4-BE49-F238E27FC236}">
                <a16:creationId xmlns:a16="http://schemas.microsoft.com/office/drawing/2014/main" id="{E2FD8FD0-D035-7149-A473-D48765FB759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Footer Placeholder 2">
            <a:extLst>
              <a:ext uri="{FF2B5EF4-FFF2-40B4-BE49-F238E27FC236}">
                <a16:creationId xmlns:a16="http://schemas.microsoft.com/office/drawing/2014/main" id="{03A263D9-05A3-4EFF-A7FA-348483E29C6F}"/>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1" name="Slide Number Placeholder 3">
            <a:extLst>
              <a:ext uri="{FF2B5EF4-FFF2-40B4-BE49-F238E27FC236}">
                <a16:creationId xmlns:a16="http://schemas.microsoft.com/office/drawing/2014/main" id="{9823F92E-150F-4863-8380-22DB6AE8AAF9}"/>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26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2">
            <a:extLst>
              <a:ext uri="{FF2B5EF4-FFF2-40B4-BE49-F238E27FC236}">
                <a16:creationId xmlns:a16="http://schemas.microsoft.com/office/drawing/2014/main" id="{FAA9086C-D0C1-49A4-860A-7EEA78041E3C}"/>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9" name="Slide Number Placeholder 3">
            <a:extLst>
              <a:ext uri="{FF2B5EF4-FFF2-40B4-BE49-F238E27FC236}">
                <a16:creationId xmlns:a16="http://schemas.microsoft.com/office/drawing/2014/main" id="{1B0D9F89-DE29-4427-BE2D-38C0E1BEC9FA}"/>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17933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email">
            <a:alphaModFix amt="40000"/>
            <a:extLst>
              <a:ext uri="{28A0092B-C50C-407E-A947-70E740481C1C}">
                <a14:useLocalDpi xmlns:a14="http://schemas.microsoft.com/office/drawing/2010/main"/>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1D8E17-170B-7246-AF1C-3AD5786F2D9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46CDEA1-68F9-4D28-9E89-44BF88B590F7}"/>
              </a:ext>
            </a:extLst>
          </p:cNvPr>
          <p:cNvSpPr>
            <a:spLocks noGrp="1"/>
          </p:cNvSpPr>
          <p:nvPr>
            <p:ph type="ftr" sz="quarter" idx="16"/>
          </p:nvPr>
        </p:nvSpPr>
        <p:spPr>
          <a:xfrm>
            <a:off x="435849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CDDA0A7-AEC3-494E-BEF9-D7BCC19A6E78}"/>
              </a:ext>
            </a:extLst>
          </p:cNvPr>
          <p:cNvSpPr>
            <a:spLocks noGrp="1"/>
          </p:cNvSpPr>
          <p:nvPr>
            <p:ph type="sldNum" sz="quarter" idx="17"/>
          </p:nvPr>
        </p:nvSpPr>
        <p:spPr>
          <a:xfrm>
            <a:off x="397205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3003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E3D7619-1D63-49C1-8A17-EA4FAA620532}"/>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743D9ED8-4654-4F20-8E14-EDD4229ACB08}"/>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79160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1_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675861"/>
            <a:ext cx="7629454" cy="2091701"/>
          </a:xfrm>
        </p:spPr>
        <p:txBody>
          <a:bodyPr vert="horz" lIns="0" tIns="45720" rIns="0" bIns="45720" rtlCol="0" anchor="b">
            <a:normAutofit/>
          </a:bodyPr>
          <a:lstStyle>
            <a:lvl1pPr>
              <a:defRPr lang="en-US" sz="44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429000"/>
            <a:ext cx="7629455" cy="1456631"/>
          </a:xfrm>
        </p:spPr>
        <p:txBody>
          <a:bodyPr lIns="0" rIns="0">
            <a:normAutofit/>
          </a:bodyPr>
          <a:lstStyle>
            <a:lvl1pPr marL="0" indent="0">
              <a:lnSpc>
                <a:spcPct val="100000"/>
              </a:lnSpc>
              <a:spcBef>
                <a:spcPts val="0"/>
              </a:spcBef>
              <a:buNone/>
              <a:defRPr sz="2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1158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310F20-1649-734A-B3C6-2E780CA560E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460A3F52-6502-4601-A60E-6FF7B7E10045}"/>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7950A14-B12A-493E-BFB2-1E3A782AA1A4}"/>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1895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108313E-A4D2-8545-95E9-53B6EB1B10B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6CDB66D8-3839-4633-84A8-A906E97D525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C5CCA083-3560-4B24-888E-D637D243F56F}"/>
              </a:ext>
            </a:extLst>
          </p:cNvPr>
          <p:cNvSpPr>
            <a:spLocks noGrp="1"/>
          </p:cNvSpPr>
          <p:nvPr>
            <p:ph type="sldNum" sz="quarter" idx="17"/>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4574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BDF05-217B-8D4E-90E7-8E0B78EF8AB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5C1CFD2-CA94-FC48-BD7D-0E237EC981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520E099-6C18-564F-A340-0EDF3D1935B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F3332AB-D456-9C43-91CD-DDB9AEF18FF8}"/>
              </a:ext>
            </a:extLst>
          </p:cNvPr>
          <p:cNvSpPr>
            <a:spLocks noGrp="1"/>
          </p:cNvSpPr>
          <p:nvPr>
            <p:ph type="ftr" sz="quarter" idx="11"/>
          </p:nvPr>
        </p:nvSpPr>
        <p:spPr/>
        <p:txBody>
          <a:bodyPr/>
          <a:lstStyle/>
          <a:p>
            <a:r>
              <a:rPr lang="en-US"/>
              <a:t>Copyright © 2019, Oracle and/or its affiliates. All rights reserved.</a:t>
            </a:r>
          </a:p>
        </p:txBody>
      </p:sp>
      <p:sp>
        <p:nvSpPr>
          <p:cNvPr id="6" name="Slide Number Placeholder 5">
            <a:extLst>
              <a:ext uri="{FF2B5EF4-FFF2-40B4-BE49-F238E27FC236}">
                <a16:creationId xmlns:a16="http://schemas.microsoft.com/office/drawing/2014/main" id="{338F3AC8-0C2F-4646-A4F3-DBF0CF9B3CB8}"/>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977407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4" cstate="email">
            <a:alphaModFix amt="70000"/>
            <a:extLst>
              <a:ext uri="{28A0092B-C50C-407E-A947-70E740481C1C}">
                <a14:useLocalDpi xmlns:a14="http://schemas.microsoft.com/office/drawing/2010/main"/>
              </a:ext>
            </a:extLst>
          </a:blip>
          <a:srcRect l="-277" r="1"/>
          <a:stretch/>
        </p:blipFill>
        <p:spPr>
          <a:xfrm>
            <a:off x="6373090" y="557050"/>
            <a:ext cx="6719455" cy="1413489"/>
          </a:xfrm>
          <a:prstGeom prst="rect">
            <a:avLst/>
          </a:prstGeom>
        </p:spPr>
      </p:pic>
      <p:pic>
        <p:nvPicPr>
          <p:cNvPr id="21" name="Picture 20">
            <a:extLst>
              <a:ext uri="{FF2B5EF4-FFF2-40B4-BE49-F238E27FC236}">
                <a16:creationId xmlns:a16="http://schemas.microsoft.com/office/drawing/2014/main" id="{D45D0859-B97B-E146-B2FD-0F7D5C3EF7D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5" name="Text Placeholder 4">
            <a:extLst>
              <a:ext uri="{FF2B5EF4-FFF2-40B4-BE49-F238E27FC236}">
                <a16:creationId xmlns:a16="http://schemas.microsoft.com/office/drawing/2014/main" id="{068BF8E3-9611-43C2-8AA1-BB47786E2294}"/>
              </a:ext>
            </a:extLst>
          </p:cNvPr>
          <p:cNvSpPr>
            <a:spLocks noGrp="1"/>
          </p:cNvSpPr>
          <p:nvPr>
            <p:ph type="body" sz="quarter" idx="17" hasCustomPrompt="1"/>
          </p:nvPr>
        </p:nvSpPr>
        <p:spPr>
          <a:xfrm>
            <a:off x="768094"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3" name="Text Placeholder 4">
            <a:extLst>
              <a:ext uri="{FF2B5EF4-FFF2-40B4-BE49-F238E27FC236}">
                <a16:creationId xmlns:a16="http://schemas.microsoft.com/office/drawing/2014/main" id="{ECC171DC-B677-4494-9DA8-38CAFB861F98}"/>
              </a:ext>
            </a:extLst>
          </p:cNvPr>
          <p:cNvSpPr>
            <a:spLocks noGrp="1"/>
          </p:cNvSpPr>
          <p:nvPr>
            <p:ph type="body" sz="quarter" idx="18" hasCustomPrompt="1"/>
          </p:nvPr>
        </p:nvSpPr>
        <p:spPr>
          <a:xfrm>
            <a:off x="3537946"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8" name="Text Placeholder 4">
            <a:extLst>
              <a:ext uri="{FF2B5EF4-FFF2-40B4-BE49-F238E27FC236}">
                <a16:creationId xmlns:a16="http://schemas.microsoft.com/office/drawing/2014/main" id="{FFD16CB6-BD9E-44A7-B692-EDC9717B4EA9}"/>
              </a:ext>
            </a:extLst>
          </p:cNvPr>
          <p:cNvSpPr>
            <a:spLocks noGrp="1"/>
          </p:cNvSpPr>
          <p:nvPr>
            <p:ph type="body" sz="quarter" idx="19" hasCustomPrompt="1"/>
          </p:nvPr>
        </p:nvSpPr>
        <p:spPr>
          <a:xfrm>
            <a:off x="6317139"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0" name="Text Placeholder 4">
            <a:extLst>
              <a:ext uri="{FF2B5EF4-FFF2-40B4-BE49-F238E27FC236}">
                <a16:creationId xmlns:a16="http://schemas.microsoft.com/office/drawing/2014/main" id="{D1819EA5-FD12-4592-9683-73247768229A}"/>
              </a:ext>
            </a:extLst>
          </p:cNvPr>
          <p:cNvSpPr>
            <a:spLocks noGrp="1"/>
          </p:cNvSpPr>
          <p:nvPr>
            <p:ph type="body" sz="quarter" idx="20" hasCustomPrompt="1"/>
          </p:nvPr>
        </p:nvSpPr>
        <p:spPr>
          <a:xfrm>
            <a:off x="9096332" y="2716213"/>
            <a:ext cx="2331522" cy="2530475"/>
          </a:xfrm>
        </p:spPr>
        <p:txBody>
          <a:bodyPr lIns="0" rIns="0"/>
          <a:lstStyle>
            <a:lvl1pPr>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32" name="Footer Placeholder 2">
            <a:extLst>
              <a:ext uri="{FF2B5EF4-FFF2-40B4-BE49-F238E27FC236}">
                <a16:creationId xmlns:a16="http://schemas.microsoft.com/office/drawing/2014/main" id="{1B28570F-B984-432C-B5E3-5F5D0CF3C24D}"/>
              </a:ext>
            </a:extLst>
          </p:cNvPr>
          <p:cNvSpPr>
            <a:spLocks noGrp="1"/>
          </p:cNvSpPr>
          <p:nvPr>
            <p:ph type="ftr" sz="quarter" idx="16"/>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33" name="Slide Number Placeholder 3">
            <a:extLst>
              <a:ext uri="{FF2B5EF4-FFF2-40B4-BE49-F238E27FC236}">
                <a16:creationId xmlns:a16="http://schemas.microsoft.com/office/drawing/2014/main" id="{7D1430B5-C3CB-4F2D-9F9C-AB90422D23E5}"/>
              </a:ext>
            </a:extLst>
          </p:cNvPr>
          <p:cNvSpPr>
            <a:spLocks noGrp="1"/>
          </p:cNvSpPr>
          <p:nvPr>
            <p:ph type="sldNum" sz="quarter" idx="21"/>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8659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X</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X</a:t>
            </a:r>
          </a:p>
        </p:txBody>
      </p:sp>
      <p:pic>
        <p:nvPicPr>
          <p:cNvPr id="15" name="Picture 14">
            <a:extLst>
              <a:ext uri="{FF2B5EF4-FFF2-40B4-BE49-F238E27FC236}">
                <a16:creationId xmlns:a16="http://schemas.microsoft.com/office/drawing/2014/main" id="{E675BB20-E6BB-5345-A0AF-806265DB3F4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4" name="Text Placeholder 3">
            <a:extLst>
              <a:ext uri="{FF2B5EF4-FFF2-40B4-BE49-F238E27FC236}">
                <a16:creationId xmlns:a16="http://schemas.microsoft.com/office/drawing/2014/main" id="{B41412FB-0865-4E49-B634-AEEAE766DF41}"/>
              </a:ext>
            </a:extLst>
          </p:cNvPr>
          <p:cNvSpPr>
            <a:spLocks noGrp="1"/>
          </p:cNvSpPr>
          <p:nvPr>
            <p:ph type="body" sz="quarter" idx="18" hasCustomPrompt="1"/>
          </p:nvPr>
        </p:nvSpPr>
        <p:spPr>
          <a:xfrm>
            <a:off x="1550141"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16" name="Text Placeholder 3">
            <a:extLst>
              <a:ext uri="{FF2B5EF4-FFF2-40B4-BE49-F238E27FC236}">
                <a16:creationId xmlns:a16="http://schemas.microsoft.com/office/drawing/2014/main" id="{67D279DB-3B10-4AC3-A2D7-DFB2FD516808}"/>
              </a:ext>
            </a:extLst>
          </p:cNvPr>
          <p:cNvSpPr>
            <a:spLocks noGrp="1"/>
          </p:cNvSpPr>
          <p:nvPr>
            <p:ph type="body" sz="quarter" idx="19" hasCustomPrompt="1"/>
          </p:nvPr>
        </p:nvSpPr>
        <p:spPr>
          <a:xfrm>
            <a:off x="5120528"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0" name="Text Placeholder 3">
            <a:extLst>
              <a:ext uri="{FF2B5EF4-FFF2-40B4-BE49-F238E27FC236}">
                <a16:creationId xmlns:a16="http://schemas.microsoft.com/office/drawing/2014/main" id="{ACB76937-606E-40F0-84B9-FC5F3D5032A9}"/>
              </a:ext>
            </a:extLst>
          </p:cNvPr>
          <p:cNvSpPr>
            <a:spLocks noGrp="1"/>
          </p:cNvSpPr>
          <p:nvPr>
            <p:ph type="body" sz="quarter" idx="20" hasCustomPrompt="1"/>
          </p:nvPr>
        </p:nvSpPr>
        <p:spPr>
          <a:xfrm>
            <a:off x="868521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1" name="Footer Placeholder 2">
            <a:extLst>
              <a:ext uri="{FF2B5EF4-FFF2-40B4-BE49-F238E27FC236}">
                <a16:creationId xmlns:a16="http://schemas.microsoft.com/office/drawing/2014/main" id="{7B62C46D-8BF1-408B-B8D1-BA03D62D8E5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3" name="Slide Number Placeholder 3">
            <a:extLst>
              <a:ext uri="{FF2B5EF4-FFF2-40B4-BE49-F238E27FC236}">
                <a16:creationId xmlns:a16="http://schemas.microsoft.com/office/drawing/2014/main" id="{4B1FCF15-CA5F-46DE-9C0E-637CB1B7A8F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121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email">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2DD5069-55B9-174B-9154-45F7313F9DD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20" name="Text Placeholder 3">
            <a:extLst>
              <a:ext uri="{FF2B5EF4-FFF2-40B4-BE49-F238E27FC236}">
                <a16:creationId xmlns:a16="http://schemas.microsoft.com/office/drawing/2014/main" id="{79759B58-D681-401A-9B21-09212507E589}"/>
              </a:ext>
            </a:extLst>
          </p:cNvPr>
          <p:cNvSpPr>
            <a:spLocks noGrp="1"/>
          </p:cNvSpPr>
          <p:nvPr>
            <p:ph type="body" sz="quarter" idx="18" hasCustomPrompt="1"/>
          </p:nvPr>
        </p:nvSpPr>
        <p:spPr>
          <a:xfrm>
            <a:off x="937682"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4" name="Text Placeholder 3">
            <a:extLst>
              <a:ext uri="{FF2B5EF4-FFF2-40B4-BE49-F238E27FC236}">
                <a16:creationId xmlns:a16="http://schemas.microsoft.com/office/drawing/2014/main" id="{F4781AE0-F265-4516-950F-0AFD6614743A}"/>
              </a:ext>
            </a:extLst>
          </p:cNvPr>
          <p:cNvSpPr>
            <a:spLocks noGrp="1"/>
          </p:cNvSpPr>
          <p:nvPr>
            <p:ph type="body" sz="quarter" idx="19" hasCustomPrompt="1"/>
          </p:nvPr>
        </p:nvSpPr>
        <p:spPr>
          <a:xfrm>
            <a:off x="4726606"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5" name="Text Placeholder 3">
            <a:extLst>
              <a:ext uri="{FF2B5EF4-FFF2-40B4-BE49-F238E27FC236}">
                <a16:creationId xmlns:a16="http://schemas.microsoft.com/office/drawing/2014/main" id="{A3C8DCBB-57B6-4A79-98C4-B75ABC58204C}"/>
              </a:ext>
            </a:extLst>
          </p:cNvPr>
          <p:cNvSpPr>
            <a:spLocks noGrp="1"/>
          </p:cNvSpPr>
          <p:nvPr>
            <p:ph type="body" sz="quarter" idx="20" hasCustomPrompt="1"/>
          </p:nvPr>
        </p:nvSpPr>
        <p:spPr>
          <a:xfrm>
            <a:off x="8515530" y="2409936"/>
            <a:ext cx="2751984" cy="25303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6" name="Footer Placeholder 2">
            <a:extLst>
              <a:ext uri="{FF2B5EF4-FFF2-40B4-BE49-F238E27FC236}">
                <a16:creationId xmlns:a16="http://schemas.microsoft.com/office/drawing/2014/main" id="{9D4ED429-00EC-46EC-9650-68CA671AF452}"/>
              </a:ext>
            </a:extLst>
          </p:cNvPr>
          <p:cNvSpPr>
            <a:spLocks noGrp="1"/>
          </p:cNvSpPr>
          <p:nvPr>
            <p:ph type="ftr" sz="quarter" idx="21"/>
          </p:nvPr>
        </p:nvSpPr>
        <p:spPr>
          <a:xfrm>
            <a:off x="6288542"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C14F84DA-2474-4CA9-A288-6253A98D2466}"/>
              </a:ext>
            </a:extLst>
          </p:cNvPr>
          <p:cNvSpPr>
            <a:spLocks noGrp="1"/>
          </p:cNvSpPr>
          <p:nvPr>
            <p:ph type="sldNum" sz="quarter" idx="22"/>
          </p:nvPr>
        </p:nvSpPr>
        <p:spPr>
          <a:xfrm>
            <a:off x="5902099"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9852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73779AE6-FDE4-AE42-B4EB-9ED008B4C40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A0B89175-2765-4D94-A019-04587838FA0E}"/>
              </a:ext>
            </a:extLst>
          </p:cNvPr>
          <p:cNvSpPr>
            <a:spLocks noGrp="1"/>
          </p:cNvSpPr>
          <p:nvPr>
            <p:ph type="body" sz="quarter" idx="16" hasCustomPrompt="1"/>
          </p:nvPr>
        </p:nvSpPr>
        <p:spPr>
          <a:xfrm>
            <a:off x="1108634"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0" name="Text Placeholder 5">
            <a:extLst>
              <a:ext uri="{FF2B5EF4-FFF2-40B4-BE49-F238E27FC236}">
                <a16:creationId xmlns:a16="http://schemas.microsoft.com/office/drawing/2014/main" id="{8AE8B537-48C7-43D8-B1CE-751C4681B8D2}"/>
              </a:ext>
            </a:extLst>
          </p:cNvPr>
          <p:cNvSpPr>
            <a:spLocks noGrp="1"/>
          </p:cNvSpPr>
          <p:nvPr>
            <p:ph type="body" sz="quarter" idx="17" hasCustomPrompt="1"/>
          </p:nvPr>
        </p:nvSpPr>
        <p:spPr>
          <a:xfrm>
            <a:off x="6406326" y="2409936"/>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4" name="Text Placeholder 5">
            <a:extLst>
              <a:ext uri="{FF2B5EF4-FFF2-40B4-BE49-F238E27FC236}">
                <a16:creationId xmlns:a16="http://schemas.microsoft.com/office/drawing/2014/main" id="{42FC9187-FAFA-428F-A182-6339CF4E2791}"/>
              </a:ext>
            </a:extLst>
          </p:cNvPr>
          <p:cNvSpPr>
            <a:spLocks noGrp="1"/>
          </p:cNvSpPr>
          <p:nvPr>
            <p:ph type="body" sz="quarter" idx="18" hasCustomPrompt="1"/>
          </p:nvPr>
        </p:nvSpPr>
        <p:spPr>
          <a:xfrm>
            <a:off x="1108634"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5" name="Text Placeholder 5">
            <a:extLst>
              <a:ext uri="{FF2B5EF4-FFF2-40B4-BE49-F238E27FC236}">
                <a16:creationId xmlns:a16="http://schemas.microsoft.com/office/drawing/2014/main" id="{75DC5394-CDBA-415E-8102-2825F2671901}"/>
              </a:ext>
            </a:extLst>
          </p:cNvPr>
          <p:cNvSpPr>
            <a:spLocks noGrp="1"/>
          </p:cNvSpPr>
          <p:nvPr>
            <p:ph type="body" sz="quarter" idx="19" hasCustomPrompt="1"/>
          </p:nvPr>
        </p:nvSpPr>
        <p:spPr>
          <a:xfrm>
            <a:off x="6406326" y="4287374"/>
            <a:ext cx="3658629" cy="1374664"/>
          </a:xfrm>
        </p:spPr>
        <p:txBody>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26" name="Footer Placeholder 2">
            <a:extLst>
              <a:ext uri="{FF2B5EF4-FFF2-40B4-BE49-F238E27FC236}">
                <a16:creationId xmlns:a16="http://schemas.microsoft.com/office/drawing/2014/main" id="{1C1D5B7B-0EEA-4D65-973C-CDAF6DD37745}"/>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7" name="Slide Number Placeholder 3">
            <a:extLst>
              <a:ext uri="{FF2B5EF4-FFF2-40B4-BE49-F238E27FC236}">
                <a16:creationId xmlns:a16="http://schemas.microsoft.com/office/drawing/2014/main" id="{B89A4B46-502D-497D-8555-80D8D919FD2B}"/>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3195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53" b="8879"/>
          <a:stretch/>
        </p:blipFill>
        <p:spPr>
          <a:xfrm>
            <a:off x="6096000" y="754384"/>
            <a:ext cx="5327904" cy="532059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7C214A-37C6-4A4B-9BEE-E48FC6A16DB5}"/>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DC6A55B2-4332-4FA6-9374-B1F829AECA30}"/>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5D1A040-F007-4827-A4A0-F25355F48D8C}"/>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
        <p:nvSpPr>
          <p:cNvPr id="5" name="Picture Placeholder 4">
            <a:extLst>
              <a:ext uri="{FF2B5EF4-FFF2-40B4-BE49-F238E27FC236}">
                <a16:creationId xmlns:a16="http://schemas.microsoft.com/office/drawing/2014/main" id="{ADE9D8E3-3FC5-4DF7-AC99-0017B0FC11C0}"/>
              </a:ext>
            </a:extLst>
          </p:cNvPr>
          <p:cNvSpPr>
            <a:spLocks noGrp="1"/>
          </p:cNvSpPr>
          <p:nvPr>
            <p:ph type="pic" sz="quarter" idx="23" hasCustomPrompt="1"/>
          </p:nvPr>
        </p:nvSpPr>
        <p:spPr>
          <a:xfrm>
            <a:off x="6096000" y="754063"/>
            <a:ext cx="5327650" cy="5321300"/>
          </a:xfrm>
        </p:spPr>
        <p:txBody>
          <a:bodyPr/>
          <a:lstStyle>
            <a:lvl1pPr>
              <a:defRPr>
                <a:solidFill>
                  <a:schemeClr val="tx2"/>
                </a:solidFill>
              </a:defRPr>
            </a:lvl1pPr>
          </a:lstStyle>
          <a:p>
            <a:r>
              <a:rPr lang="en-US" dirty="0"/>
              <a:t>Insert Picture Here</a:t>
            </a:r>
          </a:p>
        </p:txBody>
      </p:sp>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373548" y="290683"/>
            <a:ext cx="5327903" cy="1968827"/>
          </a:xfrm>
          <a:prstGeom prst="rect">
            <a:avLst/>
          </a:prstGeom>
        </p:spPr>
      </p:pic>
    </p:spTree>
    <p:extLst>
      <p:ext uri="{BB962C8B-B14F-4D97-AF65-F5344CB8AC3E}">
        <p14:creationId xmlns:p14="http://schemas.microsoft.com/office/powerpoint/2010/main" val="28015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BB6032-F0F8-5442-B976-E9530F71857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C3D3BA02-FBE8-4A27-BE8A-5624A4722F72}"/>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98670CFE-1EEA-4AF5-A5CC-AC6F3CFECD7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95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433633" y="1680858"/>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433633" y="3015946"/>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433633" y="4351034"/>
            <a:ext cx="1128130"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A5295F9B-0914-A445-BFE6-59A01575E01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C215EFA1-8756-4374-BA15-5B9923831084}"/>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83A0255B-A5E0-4363-844E-6D52B6AB0CD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42037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495068" y="1680858"/>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495068" y="3015946"/>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495068" y="4351034"/>
            <a:ext cx="1141913" cy="914400"/>
          </a:xfrm>
        </p:spPr>
        <p:txBody>
          <a:bodyPr lIns="0" rIns="0">
            <a:noAutofit/>
          </a:bodyPr>
          <a:lstStyle>
            <a:lvl1pPr algn="r">
              <a:defRPr sz="6000">
                <a:solidFill>
                  <a:schemeClr val="accent2"/>
                </a:solidFill>
                <a:latin typeface="Georgia" panose="02040502050405020303" pitchFamily="18" charset="0"/>
              </a:defRPr>
            </a:lvl1pPr>
          </a:lstStyle>
          <a:p>
            <a:pPr lvl="0"/>
            <a:r>
              <a:rPr lang="en-US" dirty="0"/>
              <a:t>XX</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hasCustomPrompt="1"/>
          </p:nvPr>
        </p:nvSpPr>
        <p:spPr>
          <a:xfrm>
            <a:off x="755650" y="755650"/>
            <a:ext cx="5346700" cy="5338763"/>
          </a:xfrm>
        </p:spPr>
        <p:txBody>
          <a:bodyPr/>
          <a:lstStyle>
            <a:lvl1pPr>
              <a:defRPr/>
            </a:lvl1pPr>
          </a:lstStyle>
          <a:p>
            <a:r>
              <a:rPr lang="en-US" dirty="0"/>
              <a:t>Insert Picture Here</a:t>
            </a:r>
          </a:p>
        </p:txBody>
      </p:sp>
      <p:pic>
        <p:nvPicPr>
          <p:cNvPr id="14" name="Picture 13">
            <a:extLst>
              <a:ext uri="{FF2B5EF4-FFF2-40B4-BE49-F238E27FC236}">
                <a16:creationId xmlns:a16="http://schemas.microsoft.com/office/drawing/2014/main" id="{1828DC4F-092C-8D4A-BEDB-CD49B9D1B3E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5" name="Footer Placeholder 2">
            <a:extLst>
              <a:ext uri="{FF2B5EF4-FFF2-40B4-BE49-F238E27FC236}">
                <a16:creationId xmlns:a16="http://schemas.microsoft.com/office/drawing/2014/main" id="{FA4974DC-278C-4534-9061-065F4DE5CE8A}"/>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20" name="Slide Number Placeholder 3">
            <a:extLst>
              <a:ext uri="{FF2B5EF4-FFF2-40B4-BE49-F238E27FC236}">
                <a16:creationId xmlns:a16="http://schemas.microsoft.com/office/drawing/2014/main" id="{C4C411EA-A3D2-4943-8A35-99E687204D2F}"/>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3436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hasCustomPrompt="1"/>
          </p:nvPr>
        </p:nvSpPr>
        <p:spPr>
          <a:xfrm>
            <a:off x="6096000" y="0"/>
            <a:ext cx="6096000" cy="6858000"/>
          </a:xfrm>
        </p:spPr>
        <p:txBody>
          <a:bodyPr/>
          <a:lstStyle>
            <a:lvl1pPr>
              <a:defRPr/>
            </a:lvl1pPr>
          </a:lstStyle>
          <a:p>
            <a:r>
              <a:rPr lang="en-US" dirty="0"/>
              <a:t>Insert Picture Here</a:t>
            </a:r>
          </a:p>
        </p:txBody>
      </p:sp>
      <p:pic>
        <p:nvPicPr>
          <p:cNvPr id="9" name="Picture 8">
            <a:extLst>
              <a:ext uri="{FF2B5EF4-FFF2-40B4-BE49-F238E27FC236}">
                <a16:creationId xmlns:a16="http://schemas.microsoft.com/office/drawing/2014/main" id="{75696085-6364-064F-9E0F-8049E1AF221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0" name="Footer Placeholder 2">
            <a:extLst>
              <a:ext uri="{FF2B5EF4-FFF2-40B4-BE49-F238E27FC236}">
                <a16:creationId xmlns:a16="http://schemas.microsoft.com/office/drawing/2014/main" id="{80766DA3-427F-4144-BA70-B661C8777CA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6729523A-07DA-49F6-827F-B4DE03634A2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10227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cstate="email">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DFF5CE-B20E-9240-A1BA-52755BF6FED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A04F3735-EF6B-47B6-9431-5AD85B7608B1}"/>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B9F0CCD1-C650-43AE-B4F9-536AF91C2F6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7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BEAAA-0F75-2544-A9C9-61B8BC04D25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8D238DB-BA39-4B42-8E53-62A25ECE93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DEAB836-F8D9-9D4D-9C1F-A1A170CC74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761D73-F405-834E-AAF1-DA6125BFA5B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385EB6-102D-4B48-A0AF-1AFFF9F3D00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598241E-5648-A643-8A11-C1BE82533EC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8588755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5406EE-2E64-0D4E-AFD1-2370C34DCBF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6" name="Footer Placeholder 2">
            <a:extLst>
              <a:ext uri="{FF2B5EF4-FFF2-40B4-BE49-F238E27FC236}">
                <a16:creationId xmlns:a16="http://schemas.microsoft.com/office/drawing/2014/main" id="{18BF0DA7-7BF6-4F27-B577-BFBCD91AFF9C}"/>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7" name="Slide Number Placeholder 3">
            <a:extLst>
              <a:ext uri="{FF2B5EF4-FFF2-40B4-BE49-F238E27FC236}">
                <a16:creationId xmlns:a16="http://schemas.microsoft.com/office/drawing/2014/main" id="{6D9C6531-D984-4500-AAAA-06D1BB34DDA9}"/>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5430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email">
            <a:alphaModFix amt="50000"/>
            <a:extLst>
              <a:ext uri="{28A0092B-C50C-407E-A947-70E740481C1C}">
                <a14:useLocalDpi xmlns:a14="http://schemas.microsoft.com/office/drawing/2010/main"/>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10" name="Picture 9">
            <a:extLst>
              <a:ext uri="{FF2B5EF4-FFF2-40B4-BE49-F238E27FC236}">
                <a16:creationId xmlns:a16="http://schemas.microsoft.com/office/drawing/2014/main" id="{A60D471F-FB9A-AE4B-B9CB-E1C9F8CB59D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FD4C4EA5-DF9D-4CA0-9DBE-0BA17E4077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6F2B57F9-29BA-45F6-9CB7-3ABD4969C613}"/>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972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cstate="email">
            <a:alphaModFix amt="20000"/>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8" name="Picture 7">
            <a:extLst>
              <a:ext uri="{FF2B5EF4-FFF2-40B4-BE49-F238E27FC236}">
                <a16:creationId xmlns:a16="http://schemas.microsoft.com/office/drawing/2014/main" id="{6D305D80-ACA0-3B44-965C-F48D54EE12FB}"/>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2D844B7B-FA0F-40BA-821C-F799A94DD58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3819C129-564B-4B35-90DD-4DA6257B7D95}"/>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1543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cstate="email">
            <a:alphaModFix amt="15000"/>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a:t>
            </a:r>
          </a:p>
          <a:p>
            <a:r>
              <a:rPr lang="en-US" dirty="0"/>
              <a:t>Text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74ADEFE-E4E6-E843-B80B-BD54B537008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9" name="Footer Placeholder 2">
            <a:extLst>
              <a:ext uri="{FF2B5EF4-FFF2-40B4-BE49-F238E27FC236}">
                <a16:creationId xmlns:a16="http://schemas.microsoft.com/office/drawing/2014/main" id="{FB385BA5-E77E-4530-8410-F03870441B89}"/>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3" name="Slide Number Placeholder 3">
            <a:extLst>
              <a:ext uri="{FF2B5EF4-FFF2-40B4-BE49-F238E27FC236}">
                <a16:creationId xmlns:a16="http://schemas.microsoft.com/office/drawing/2014/main" id="{A23CC3C2-55A7-4E27-8F43-002FC189EE42}"/>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382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hasCustomPrompt="1"/>
          </p:nvPr>
        </p:nvSpPr>
        <p:spPr>
          <a:xfrm>
            <a:off x="755683" y="755352"/>
            <a:ext cx="5347243" cy="5338989"/>
          </a:xfrm>
        </p:spPr>
        <p:txBody>
          <a:bodyPr/>
          <a:lstStyle>
            <a:lvl1pPr>
              <a:defRPr/>
            </a:lvl1pPr>
          </a:lstStyle>
          <a:p>
            <a:r>
              <a:rPr lang="en-US" dirty="0"/>
              <a:t>Insert Picture Here</a:t>
            </a:r>
          </a:p>
        </p:txBody>
      </p:sp>
      <p:pic>
        <p:nvPicPr>
          <p:cNvPr id="11" name="Picture 10">
            <a:extLst>
              <a:ext uri="{FF2B5EF4-FFF2-40B4-BE49-F238E27FC236}">
                <a16:creationId xmlns:a16="http://schemas.microsoft.com/office/drawing/2014/main" id="{25E80F25-0F32-074C-BDA9-4C368AFFDE8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2" name="Footer Placeholder 2">
            <a:extLst>
              <a:ext uri="{FF2B5EF4-FFF2-40B4-BE49-F238E27FC236}">
                <a16:creationId xmlns:a16="http://schemas.microsoft.com/office/drawing/2014/main" id="{980FA7A6-796E-431E-9CDB-2CE68AE405C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61288AE1-C9E0-4E83-9B70-D8FC88197820}"/>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0521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email">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Text goes here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pic>
        <p:nvPicPr>
          <p:cNvPr id="10" name="Picture 9">
            <a:extLst>
              <a:ext uri="{FF2B5EF4-FFF2-40B4-BE49-F238E27FC236}">
                <a16:creationId xmlns:a16="http://schemas.microsoft.com/office/drawing/2014/main" id="{26E16746-5DD3-614B-8EA5-48CAD541914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B07CC20E-FFBB-4F16-BFE6-82345BBA32AF}"/>
              </a:ext>
            </a:extLst>
          </p:cNvPr>
          <p:cNvSpPr>
            <a:spLocks noGrp="1"/>
          </p:cNvSpPr>
          <p:nvPr>
            <p:ph type="ftr" sz="quarter" idx="21"/>
          </p:nvPr>
        </p:nvSpPr>
        <p:spPr>
          <a:xfrm>
            <a:off x="7003786"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6" name="Slide Number Placeholder 3">
            <a:extLst>
              <a:ext uri="{FF2B5EF4-FFF2-40B4-BE49-F238E27FC236}">
                <a16:creationId xmlns:a16="http://schemas.microsoft.com/office/drawing/2014/main" id="{56EC3DCF-0D13-4BCB-9B24-054B419A703E}"/>
              </a:ext>
            </a:extLst>
          </p:cNvPr>
          <p:cNvSpPr>
            <a:spLocks noGrp="1"/>
          </p:cNvSpPr>
          <p:nvPr>
            <p:ph type="sldNum" sz="quarter" idx="22"/>
          </p:nvPr>
        </p:nvSpPr>
        <p:spPr>
          <a:xfrm>
            <a:off x="6617343"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68189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1ECFD914-A21B-4BE1-BD3B-F9AF5DB0A09F}"/>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7" name="Slide Number Placeholder 3">
            <a:extLst>
              <a:ext uri="{FF2B5EF4-FFF2-40B4-BE49-F238E27FC236}">
                <a16:creationId xmlns:a16="http://schemas.microsoft.com/office/drawing/2014/main" id="{69DE1147-F454-431C-94F4-9E621D335786}"/>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7742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E861C541-A3FC-F74D-8C8E-1CDBE0F567B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4B27755D-9E01-453C-8CCA-8792A132943D}"/>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2" name="Slide Number Placeholder 3">
            <a:extLst>
              <a:ext uri="{FF2B5EF4-FFF2-40B4-BE49-F238E27FC236}">
                <a16:creationId xmlns:a16="http://schemas.microsoft.com/office/drawing/2014/main" id="{850BBA00-6582-4D36-BDBD-D4CD50E34F1A}"/>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58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678195"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email">
            <a:alphaModFix amt="20000"/>
            <a:extLst>
              <a:ext uri="{28A0092B-C50C-407E-A947-70E740481C1C}">
                <a14:useLocalDpi xmlns:a14="http://schemas.microsoft.com/office/drawing/2010/main"/>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pic>
        <p:nvPicPr>
          <p:cNvPr id="10" name="Picture 9">
            <a:extLst>
              <a:ext uri="{FF2B5EF4-FFF2-40B4-BE49-F238E27FC236}">
                <a16:creationId xmlns:a16="http://schemas.microsoft.com/office/drawing/2014/main" id="{58F490A4-145F-B042-A581-68EF5905AA7E}"/>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11437197" y="6356350"/>
            <a:ext cx="501650" cy="501650"/>
          </a:xfrm>
          <a:prstGeom prst="rect">
            <a:avLst/>
          </a:prstGeom>
        </p:spPr>
      </p:pic>
      <p:sp>
        <p:nvSpPr>
          <p:cNvPr id="11" name="Footer Placeholder 2">
            <a:extLst>
              <a:ext uri="{FF2B5EF4-FFF2-40B4-BE49-F238E27FC236}">
                <a16:creationId xmlns:a16="http://schemas.microsoft.com/office/drawing/2014/main" id="{AB09F1C6-85B6-4E4E-BF50-3F77D65B1546}"/>
              </a:ext>
            </a:extLst>
          </p:cNvPr>
          <p:cNvSpPr>
            <a:spLocks noGrp="1"/>
          </p:cNvSpPr>
          <p:nvPr>
            <p:ph type="ftr" sz="quarter" idx="21"/>
          </p:nvPr>
        </p:nvSpPr>
        <p:spPr>
          <a:xfrm>
            <a:off x="1143958" y="6356350"/>
            <a:ext cx="4114800" cy="365125"/>
          </a:xfrm>
        </p:spPr>
        <p:txBody>
          <a:bodyPr/>
          <a:lstStyle>
            <a:lvl1pPr>
              <a:defRPr>
                <a:solidFill>
                  <a:schemeClr val="bg1"/>
                </a:solidFill>
              </a:defRPr>
            </a:lvl1pPr>
          </a:lstStyle>
          <a:p>
            <a:r>
              <a:rPr lang="en-US"/>
              <a:t>Copyright © 2019 Oracle and/or its affiliates.</a:t>
            </a:r>
            <a:endParaRPr lang="en-US" dirty="0"/>
          </a:p>
        </p:txBody>
      </p:sp>
      <p:sp>
        <p:nvSpPr>
          <p:cNvPr id="15" name="Slide Number Placeholder 3">
            <a:extLst>
              <a:ext uri="{FF2B5EF4-FFF2-40B4-BE49-F238E27FC236}">
                <a16:creationId xmlns:a16="http://schemas.microsoft.com/office/drawing/2014/main" id="{93D5FA2C-E528-4F41-BABF-A394E1C001D1}"/>
              </a:ext>
            </a:extLst>
          </p:cNvPr>
          <p:cNvSpPr>
            <a:spLocks noGrp="1"/>
          </p:cNvSpPr>
          <p:nvPr>
            <p:ph type="sldNum" sz="quarter" idx="22"/>
          </p:nvPr>
        </p:nvSpPr>
        <p:spPr>
          <a:xfrm>
            <a:off x="757515" y="6356350"/>
            <a:ext cx="386443" cy="365125"/>
          </a:xfrm>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81319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44B0-B7D7-5E46-B034-BCC7E3D759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96956B-6237-854E-8A4D-FB8C836D75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B15A5E7-31D4-2F40-ABAB-61782F914AF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4927E89-B0B4-204A-BE2E-4E71F5B97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6841017-478C-2F46-A941-4E125B9F3E8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9F61682-FDFB-F04D-905D-4D8D69B2256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AFED9DF2-C669-EB4A-8121-B5F34A4E8CAA}"/>
              </a:ext>
            </a:extLst>
          </p:cNvPr>
          <p:cNvSpPr>
            <a:spLocks noGrp="1"/>
          </p:cNvSpPr>
          <p:nvPr>
            <p:ph type="ftr" sz="quarter" idx="11"/>
          </p:nvPr>
        </p:nvSpPr>
        <p:spPr/>
        <p:txBody>
          <a:bodyPr/>
          <a:lstStyle/>
          <a:p>
            <a:r>
              <a:rPr lang="en-US"/>
              <a:t>Copyright © 2019, Oracle and/or its affiliates. All rights reserved.</a:t>
            </a:r>
          </a:p>
        </p:txBody>
      </p:sp>
      <p:sp>
        <p:nvSpPr>
          <p:cNvPr id="9" name="Slide Number Placeholder 8">
            <a:extLst>
              <a:ext uri="{FF2B5EF4-FFF2-40B4-BE49-F238E27FC236}">
                <a16:creationId xmlns:a16="http://schemas.microsoft.com/office/drawing/2014/main" id="{6231D87A-E634-CC46-A731-65AD3F38AAD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1933262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3EA5F-3609-F044-A6B4-5DE94108534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B58A7D-1B4C-A143-93BC-D622680A5F72}"/>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B9D96FA-C48E-CC48-B069-7341BC6F60E1}"/>
              </a:ext>
            </a:extLst>
          </p:cNvPr>
          <p:cNvSpPr>
            <a:spLocks noGrp="1"/>
          </p:cNvSpPr>
          <p:nvPr>
            <p:ph type="ftr" sz="quarter" idx="11"/>
          </p:nvPr>
        </p:nvSpPr>
        <p:spPr/>
        <p:txBody>
          <a:bodyPr/>
          <a:lstStyle/>
          <a:p>
            <a:r>
              <a:rPr lang="en-US"/>
              <a:t>Copyright © 2019, Oracle and/or its affiliates. All rights reserved.</a:t>
            </a:r>
          </a:p>
        </p:txBody>
      </p:sp>
      <p:sp>
        <p:nvSpPr>
          <p:cNvPr id="5" name="Slide Number Placeholder 4">
            <a:extLst>
              <a:ext uri="{FF2B5EF4-FFF2-40B4-BE49-F238E27FC236}">
                <a16:creationId xmlns:a16="http://schemas.microsoft.com/office/drawing/2014/main" id="{9D66034C-EBF9-AA4B-A298-402312303579}"/>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48841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64AD80-1313-F441-BAF4-806FAE344EF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95CC61B-30A8-8049-A5EB-A40A75828913}"/>
              </a:ext>
            </a:extLst>
          </p:cNvPr>
          <p:cNvSpPr>
            <a:spLocks noGrp="1"/>
          </p:cNvSpPr>
          <p:nvPr>
            <p:ph type="ftr" sz="quarter" idx="11"/>
          </p:nvPr>
        </p:nvSpPr>
        <p:spPr/>
        <p:txBody>
          <a:bodyPr/>
          <a:lstStyle/>
          <a:p>
            <a:r>
              <a:rPr lang="en-US"/>
              <a:t>Copyright © 2019, Oracle and/or its affiliates. All rights reserved.</a:t>
            </a:r>
          </a:p>
        </p:txBody>
      </p:sp>
      <p:sp>
        <p:nvSpPr>
          <p:cNvPr id="4" name="Slide Number Placeholder 3">
            <a:extLst>
              <a:ext uri="{FF2B5EF4-FFF2-40B4-BE49-F238E27FC236}">
                <a16:creationId xmlns:a16="http://schemas.microsoft.com/office/drawing/2014/main" id="{5EC5B38A-0849-0D45-A518-61B9BE37EB57}"/>
              </a:ext>
            </a:extLst>
          </p:cNvPr>
          <p:cNvSpPr>
            <a:spLocks noGrp="1"/>
          </p:cNvSpPr>
          <p:nvPr>
            <p:ph type="sldNum" sz="quarter" idx="12"/>
          </p:nvPr>
        </p:nvSpPr>
        <p:spPr/>
        <p:txBody>
          <a:bodyPr/>
          <a:lstStyle/>
          <a:p>
            <a:fld id="{EFED85E1-F0B0-2348-A9B3-41AEA4FCB4A1}" type="slidenum">
              <a:rPr lang="en-US" smtClean="0"/>
              <a:t>‹#›</a:t>
            </a:fld>
            <a:endParaRPr lang="en-US"/>
          </a:p>
        </p:txBody>
      </p:sp>
      <p:pic>
        <p:nvPicPr>
          <p:cNvPr id="5" name="Graphic 4">
            <a:extLst>
              <a:ext uri="{FF2B5EF4-FFF2-40B4-BE49-F238E27FC236}">
                <a16:creationId xmlns:a16="http://schemas.microsoft.com/office/drawing/2014/main" id="{42D317C4-8BF7-0F4F-A4B9-EFCD27A746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85428" y="3138723"/>
            <a:ext cx="4421144" cy="580554"/>
          </a:xfrm>
          <a:prstGeom prst="rect">
            <a:avLst/>
          </a:prstGeom>
        </p:spPr>
      </p:pic>
    </p:spTree>
    <p:extLst>
      <p:ext uri="{BB962C8B-B14F-4D97-AF65-F5344CB8AC3E}">
        <p14:creationId xmlns:p14="http://schemas.microsoft.com/office/powerpoint/2010/main" val="180320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AF6-1CD3-B94B-900E-381F728A75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3FA9330-2DE4-E348-B1E8-09F80E1678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EB8DC6B-66B3-354D-89DA-04CC35BE9E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0CBBD2-0BBF-C847-BCF4-E34F12B0632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4CCFA59-B5B8-604B-80DA-71917E5CAA1E}"/>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F67D19F5-CB7A-5F46-AEA1-BA4E5CFFB0AF}"/>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256689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EE6E-07AB-3F4D-BA46-79C5BB2D23F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D777891-4BE5-7E48-99FD-4C5AC9A25E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01E455FD-7372-E244-AD66-57112E43F2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C4B4D17-B384-DC4D-8FDA-C190BA826A6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B2F1B5-647E-2640-80F6-8AC3EA5820C8}"/>
              </a:ext>
            </a:extLst>
          </p:cNvPr>
          <p:cNvSpPr>
            <a:spLocks noGrp="1"/>
          </p:cNvSpPr>
          <p:nvPr>
            <p:ph type="ftr" sz="quarter" idx="11"/>
          </p:nvPr>
        </p:nvSpPr>
        <p:spPr/>
        <p:txBody>
          <a:bodyPr/>
          <a:lstStyle/>
          <a:p>
            <a:r>
              <a:rPr lang="en-US"/>
              <a:t>Copyright © 2019, Oracle and/or its affiliates. All rights reserved.</a:t>
            </a:r>
          </a:p>
        </p:txBody>
      </p:sp>
      <p:sp>
        <p:nvSpPr>
          <p:cNvPr id="7" name="Slide Number Placeholder 6">
            <a:extLst>
              <a:ext uri="{FF2B5EF4-FFF2-40B4-BE49-F238E27FC236}">
                <a16:creationId xmlns:a16="http://schemas.microsoft.com/office/drawing/2014/main" id="{91254BCD-512D-4F44-ACD4-698EFBE2E332}"/>
              </a:ext>
            </a:extLst>
          </p:cNvPr>
          <p:cNvSpPr>
            <a:spLocks noGrp="1"/>
          </p:cNvSpPr>
          <p:nvPr>
            <p:ph type="sldNum" sz="quarter" idx="12"/>
          </p:nvPr>
        </p:nvSpPr>
        <p:spPr/>
        <p:txBody>
          <a:bodyPr/>
          <a:lstStyle/>
          <a:p>
            <a:fld id="{EFED85E1-F0B0-2348-A9B3-41AEA4FCB4A1}" type="slidenum">
              <a:rPr lang="en-US" smtClean="0"/>
              <a:t>‹#›</a:t>
            </a:fld>
            <a:endParaRPr lang="en-US"/>
          </a:p>
        </p:txBody>
      </p:sp>
    </p:spTree>
    <p:extLst>
      <p:ext uri="{BB962C8B-B14F-4D97-AF65-F5344CB8AC3E}">
        <p14:creationId xmlns:p14="http://schemas.microsoft.com/office/powerpoint/2010/main" val="4077975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image" Target="../media/image1.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2.png"/><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2DC923-8D1D-3D4A-8372-20375C28DD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82A2B28-DEBE-2B43-9237-8B150EA505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3963F7-2225-A74A-B3C1-F9ACD964EF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endParaRPr lang="en-US"/>
          </a:p>
        </p:txBody>
      </p:sp>
      <p:sp>
        <p:nvSpPr>
          <p:cNvPr id="5" name="Footer Placeholder 4">
            <a:extLst>
              <a:ext uri="{FF2B5EF4-FFF2-40B4-BE49-F238E27FC236}">
                <a16:creationId xmlns:a16="http://schemas.microsoft.com/office/drawing/2014/main" id="{4CE3B4B9-D379-E44F-946E-E440CFDE11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r>
              <a:rPr lang="en-US"/>
              <a:t>Copyright © 2019, Oracle and/or its affiliates. All rights reserved.</a:t>
            </a:r>
            <a:endParaRPr lang="en-US" dirty="0"/>
          </a:p>
        </p:txBody>
      </p:sp>
      <p:sp>
        <p:nvSpPr>
          <p:cNvPr id="6" name="Slide Number Placeholder 5">
            <a:extLst>
              <a:ext uri="{FF2B5EF4-FFF2-40B4-BE49-F238E27FC236}">
                <a16:creationId xmlns:a16="http://schemas.microsoft.com/office/drawing/2014/main" id="{C1CB0904-CEE1-234B-957B-36E46F992E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Oracle Sans Light" panose="020B0403020204020204" pitchFamily="34" charset="0"/>
                <a:cs typeface="Oracle Sans Light" panose="020B0403020204020204" pitchFamily="34" charset="0"/>
              </a:defRPr>
            </a:lvl1pPr>
          </a:lstStyle>
          <a:p>
            <a:fld id="{EFED85E1-F0B0-2348-A9B3-41AEA4FCB4A1}" type="slidenum">
              <a:rPr lang="en-US" smtClean="0"/>
              <a:pPr/>
              <a:t>‹#›</a:t>
            </a:fld>
            <a:endParaRPr lang="en-US"/>
          </a:p>
        </p:txBody>
      </p:sp>
      <p:pic>
        <p:nvPicPr>
          <p:cNvPr id="7" name="Picture 6">
            <a:extLst>
              <a:ext uri="{FF2B5EF4-FFF2-40B4-BE49-F238E27FC236}">
                <a16:creationId xmlns:a16="http://schemas.microsoft.com/office/drawing/2014/main" id="{7853B2A5-EB39-FF4F-BA17-988A4ECBD8BB}"/>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8" name="Picture 7">
            <a:extLst>
              <a:ext uri="{FF2B5EF4-FFF2-40B4-BE49-F238E27FC236}">
                <a16:creationId xmlns:a16="http://schemas.microsoft.com/office/drawing/2014/main" id="{0224D87F-EB74-1043-A127-D4E78B7927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8803087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914400" rtl="0" eaLnBrk="1" latinLnBrk="0" hangingPunct="1">
        <a:lnSpc>
          <a:spcPct val="90000"/>
        </a:lnSpc>
        <a:spcBef>
          <a:spcPct val="0"/>
        </a:spcBef>
        <a:buNone/>
        <a:defRPr sz="4000" b="1" kern="1200">
          <a:solidFill>
            <a:schemeClr val="tx2"/>
          </a:solidFill>
          <a:latin typeface="Oracle Sans" panose="020B0503020204020204" pitchFamily="34" charset="0"/>
          <a:ea typeface="+mj-ea"/>
          <a:cs typeface="Oracle Sans" panose="020B05030202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Oracle Sans" panose="020B0503020204020204" pitchFamily="34" charset="0"/>
          <a:ea typeface="+mn-ea"/>
          <a:cs typeface="Oracle Sans" panose="020B05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racle Sans" panose="020B0503020204020204" pitchFamily="34" charset="0"/>
          <a:ea typeface="+mn-ea"/>
          <a:cs typeface="Oracle Sans" panose="020B05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racle Sans" panose="020B0503020204020204" pitchFamily="34" charset="0"/>
          <a:ea typeface="+mn-ea"/>
          <a:cs typeface="Oracle Sans" panose="020B05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racle Sans" panose="020B0503020204020204" pitchFamily="34" charset="0"/>
          <a:ea typeface="+mn-ea"/>
          <a:cs typeface="Oracle Sans" panose="020B05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userDrawn="1"/>
        </p:nvPicPr>
        <p:blipFill>
          <a:blip r:embed="rId35" cstate="email">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2019 Oracle and/or its affiliates.</a:t>
            </a:r>
            <a:endParaRPr lang="en-US" dirty="0"/>
          </a:p>
        </p:txBody>
      </p:sp>
    </p:spTree>
    <p:extLst>
      <p:ext uri="{BB962C8B-B14F-4D97-AF65-F5344CB8AC3E}">
        <p14:creationId xmlns:p14="http://schemas.microsoft.com/office/powerpoint/2010/main" val="291475025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2224D-3DE8-4591-865B-5B05B3D1949E}"/>
              </a:ext>
            </a:extLst>
          </p:cNvPr>
          <p:cNvSpPr>
            <a:spLocks noGrp="1"/>
          </p:cNvSpPr>
          <p:nvPr>
            <p:ph type="title"/>
          </p:nvPr>
        </p:nvSpPr>
        <p:spPr/>
        <p:txBody>
          <a:bodyPr/>
          <a:lstStyle/>
          <a:p>
            <a:r>
              <a:rPr lang="en-US" dirty="0"/>
              <a:t>Face Recognition – Complication</a:t>
            </a:r>
          </a:p>
        </p:txBody>
      </p:sp>
      <p:sp>
        <p:nvSpPr>
          <p:cNvPr id="3" name="Content Placeholder 2">
            <a:extLst>
              <a:ext uri="{FF2B5EF4-FFF2-40B4-BE49-F238E27FC236}">
                <a16:creationId xmlns:a16="http://schemas.microsoft.com/office/drawing/2014/main" id="{B4047957-6E25-4E96-A2A4-79083C57055D}"/>
              </a:ext>
            </a:extLst>
          </p:cNvPr>
          <p:cNvSpPr>
            <a:spLocks noGrp="1"/>
          </p:cNvSpPr>
          <p:nvPr>
            <p:ph idx="1"/>
          </p:nvPr>
        </p:nvSpPr>
        <p:spPr/>
        <p:txBody>
          <a:bodyPr>
            <a:normAutofit fontScale="92500" lnSpcReduction="10000"/>
          </a:bodyPr>
          <a:lstStyle/>
          <a:p>
            <a:r>
              <a:rPr lang="en-US" dirty="0"/>
              <a:t>Multiple faces can be taken into an image frame at the same time.</a:t>
            </a:r>
          </a:p>
          <a:p>
            <a:r>
              <a:rPr lang="en-US" dirty="0"/>
              <a:t>Lighting can be different in between testing ground and training ground. Bright lighting (which is mainly yellow lighting that has significant R and G component) can reduce the contrast in between face and surrounding environment. Face area which is not exposed to the light may not be recognized.</a:t>
            </a:r>
          </a:p>
          <a:p>
            <a:r>
              <a:rPr lang="en-US" dirty="0"/>
              <a:t>Though targeted face is known, the application ground is an open space that allow free movement. Hence, accuracy varies between individual visitor.</a:t>
            </a:r>
          </a:p>
          <a:p>
            <a:r>
              <a:rPr lang="en-US" dirty="0"/>
              <a:t>For the targeted face, not all facial expression/hair style can be captured. Spectacle effect can also be extra factor to the recognition accuracy.</a:t>
            </a:r>
          </a:p>
          <a:p>
            <a:pPr marL="0" indent="0">
              <a:buNone/>
            </a:pPr>
            <a:endParaRPr lang="en-US" dirty="0"/>
          </a:p>
        </p:txBody>
      </p:sp>
      <p:sp>
        <p:nvSpPr>
          <p:cNvPr id="4" name="Footer Placeholder 3">
            <a:extLst>
              <a:ext uri="{FF2B5EF4-FFF2-40B4-BE49-F238E27FC236}">
                <a16:creationId xmlns:a16="http://schemas.microsoft.com/office/drawing/2014/main" id="{171CCC71-3D37-4A83-825D-1A4FBA72365E}"/>
              </a:ext>
            </a:extLst>
          </p:cNvPr>
          <p:cNvSpPr>
            <a:spLocks noGrp="1"/>
          </p:cNvSpPr>
          <p:nvPr>
            <p:ph type="ftr" sz="quarter" idx="11"/>
          </p:nvPr>
        </p:nvSpPr>
        <p:spPr/>
        <p:txBody>
          <a:bodyPr/>
          <a:lstStyle/>
          <a:p>
            <a:r>
              <a:rPr lang="en-US"/>
              <a:t>Copyright © 2019, Oracle and/or its affiliates. All rights reserved.</a:t>
            </a:r>
          </a:p>
        </p:txBody>
      </p:sp>
    </p:spTree>
    <p:extLst>
      <p:ext uri="{BB962C8B-B14F-4D97-AF65-F5344CB8AC3E}">
        <p14:creationId xmlns:p14="http://schemas.microsoft.com/office/powerpoint/2010/main" val="356659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718A-7322-4E69-B0CF-027F40A667CC}"/>
              </a:ext>
            </a:extLst>
          </p:cNvPr>
          <p:cNvSpPr>
            <a:spLocks noGrp="1"/>
          </p:cNvSpPr>
          <p:nvPr>
            <p:ph type="title"/>
          </p:nvPr>
        </p:nvSpPr>
        <p:spPr/>
        <p:txBody>
          <a:bodyPr/>
          <a:lstStyle/>
          <a:p>
            <a:r>
              <a:rPr lang="en-MY" dirty="0"/>
              <a:t>Face encoding</a:t>
            </a:r>
          </a:p>
        </p:txBody>
      </p:sp>
      <p:sp>
        <p:nvSpPr>
          <p:cNvPr id="3" name="Content Placeholder 2">
            <a:extLst>
              <a:ext uri="{FF2B5EF4-FFF2-40B4-BE49-F238E27FC236}">
                <a16:creationId xmlns:a16="http://schemas.microsoft.com/office/drawing/2014/main" id="{CCFA6A7C-3A39-45F8-9FA3-9539F4978039}"/>
              </a:ext>
            </a:extLst>
          </p:cNvPr>
          <p:cNvSpPr>
            <a:spLocks noGrp="1"/>
          </p:cNvSpPr>
          <p:nvPr>
            <p:ph idx="1"/>
          </p:nvPr>
        </p:nvSpPr>
        <p:spPr/>
        <p:txBody>
          <a:bodyPr>
            <a:normAutofit/>
          </a:bodyPr>
          <a:lstStyle/>
          <a:p>
            <a:r>
              <a:rPr lang="en-US" dirty="0"/>
              <a:t>The 3 images are a training face image of a known person, another picture of the same known person and a picture of a totally different person.</a:t>
            </a:r>
          </a:p>
          <a:p>
            <a:r>
              <a:rPr lang="en-MY" dirty="0"/>
              <a:t>With this combination, weight in between similar faces are closer while the weight in between different face are further. </a:t>
            </a:r>
          </a:p>
          <a:p>
            <a:r>
              <a:rPr lang="en-MY" dirty="0"/>
              <a:t>This applies to all 128-bit that represent 128 measurements made at the face features.</a:t>
            </a:r>
          </a:p>
          <a:p>
            <a:r>
              <a:rPr lang="en-MY" dirty="0"/>
              <a:t>With pre-trained weights from </a:t>
            </a:r>
            <a:r>
              <a:rPr lang="en-MY" dirty="0" err="1"/>
              <a:t>face_recognition</a:t>
            </a:r>
            <a:r>
              <a:rPr lang="en-MY" dirty="0"/>
              <a:t> python library, the </a:t>
            </a:r>
            <a:r>
              <a:rPr lang="en-MY" dirty="0" err="1"/>
              <a:t>face_recognition</a:t>
            </a:r>
            <a:r>
              <a:rPr lang="en-MY" dirty="0"/>
              <a:t> can be used with up to 98% accuracy at application time.</a:t>
            </a:r>
          </a:p>
        </p:txBody>
      </p:sp>
    </p:spTree>
    <p:extLst>
      <p:ext uri="{BB962C8B-B14F-4D97-AF65-F5344CB8AC3E}">
        <p14:creationId xmlns:p14="http://schemas.microsoft.com/office/powerpoint/2010/main" val="855322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CCA0-44CD-4EBF-A628-30C713251A71}"/>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0833966E-6476-4C2C-972F-A2B553195DE8}"/>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13616FD4-BA3B-49FB-8398-889CB927EBA3}"/>
              </a:ext>
            </a:extLst>
          </p:cNvPr>
          <p:cNvPicPr>
            <a:picLocks noChangeAspect="1"/>
          </p:cNvPicPr>
          <p:nvPr/>
        </p:nvPicPr>
        <p:blipFill>
          <a:blip r:embed="rId2"/>
          <a:stretch>
            <a:fillRect/>
          </a:stretch>
        </p:blipFill>
        <p:spPr>
          <a:xfrm>
            <a:off x="1536515" y="779499"/>
            <a:ext cx="8353425" cy="6000750"/>
          </a:xfrm>
          <a:prstGeom prst="rect">
            <a:avLst/>
          </a:prstGeom>
        </p:spPr>
      </p:pic>
    </p:spTree>
    <p:extLst>
      <p:ext uri="{BB962C8B-B14F-4D97-AF65-F5344CB8AC3E}">
        <p14:creationId xmlns:p14="http://schemas.microsoft.com/office/powerpoint/2010/main" val="2702622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0646-CB18-4DF3-9DC6-3E48B6B2282E}"/>
              </a:ext>
            </a:extLst>
          </p:cNvPr>
          <p:cNvSpPr>
            <a:spLocks noGrp="1"/>
          </p:cNvSpPr>
          <p:nvPr>
            <p:ph type="title"/>
          </p:nvPr>
        </p:nvSpPr>
        <p:spPr/>
        <p:txBody>
          <a:bodyPr/>
          <a:lstStyle/>
          <a:p>
            <a:r>
              <a:rPr lang="en-US" dirty="0"/>
              <a:t>Face Recognition Model</a:t>
            </a:r>
          </a:p>
        </p:txBody>
      </p:sp>
      <p:sp>
        <p:nvSpPr>
          <p:cNvPr id="3" name="Content Placeholder 2">
            <a:extLst>
              <a:ext uri="{FF2B5EF4-FFF2-40B4-BE49-F238E27FC236}">
                <a16:creationId xmlns:a16="http://schemas.microsoft.com/office/drawing/2014/main" id="{0389A154-C597-4F89-A18F-B11AD646A257}"/>
              </a:ext>
            </a:extLst>
          </p:cNvPr>
          <p:cNvSpPr>
            <a:spLocks noGrp="1"/>
          </p:cNvSpPr>
          <p:nvPr>
            <p:ph idx="1"/>
          </p:nvPr>
        </p:nvSpPr>
        <p:spPr/>
        <p:txBody>
          <a:bodyPr>
            <a:normAutofit lnSpcReduction="10000"/>
          </a:bodyPr>
          <a:lstStyle/>
          <a:p>
            <a:r>
              <a:rPr lang="en-US" dirty="0"/>
              <a:t>3 Targeted faces and &gt;100 non-targeted faces are pre-processed using MTCNN (Background removal), and augmented.</a:t>
            </a:r>
          </a:p>
          <a:p>
            <a:r>
              <a:rPr lang="en-US" dirty="0"/>
              <a:t>As a result, ~100000 images are input into the system.</a:t>
            </a:r>
          </a:p>
          <a:p>
            <a:r>
              <a:rPr lang="en-US" dirty="0"/>
              <a:t>With the 128-byte code, it is now a smaller dataset which enables Classifier models to be trained for the final image recognition.</a:t>
            </a:r>
          </a:p>
          <a:p>
            <a:r>
              <a:rPr lang="en-US" dirty="0"/>
              <a:t>In this project, KNN, SVM, Logistic Regression and MLP are used to classify the 128-bit into certain person of Interest.</a:t>
            </a:r>
          </a:p>
          <a:p>
            <a:r>
              <a:rPr lang="en-US" dirty="0"/>
              <a:t>The output of each model is ensembled using voting system.</a:t>
            </a:r>
          </a:p>
          <a:p>
            <a:r>
              <a:rPr lang="en-US" dirty="0"/>
              <a:t>The whole system is able to make recognition in 0.2-0.6s depend on the CPU/GPU ran which is suitable to the mini server environment.</a:t>
            </a:r>
          </a:p>
        </p:txBody>
      </p:sp>
    </p:spTree>
    <p:extLst>
      <p:ext uri="{BB962C8B-B14F-4D97-AF65-F5344CB8AC3E}">
        <p14:creationId xmlns:p14="http://schemas.microsoft.com/office/powerpoint/2010/main" val="2191944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C142-E78A-4403-9119-1091311CC3DC}"/>
              </a:ext>
            </a:extLst>
          </p:cNvPr>
          <p:cNvSpPr>
            <a:spLocks noGrp="1"/>
          </p:cNvSpPr>
          <p:nvPr>
            <p:ph type="title"/>
          </p:nvPr>
        </p:nvSpPr>
        <p:spPr/>
        <p:txBody>
          <a:bodyPr/>
          <a:lstStyle/>
          <a:p>
            <a:r>
              <a:rPr lang="en-US" dirty="0"/>
              <a:t>Result of Face Recognition</a:t>
            </a:r>
          </a:p>
        </p:txBody>
      </p:sp>
      <p:sp>
        <p:nvSpPr>
          <p:cNvPr id="3" name="Content Placeholder 2">
            <a:extLst>
              <a:ext uri="{FF2B5EF4-FFF2-40B4-BE49-F238E27FC236}">
                <a16:creationId xmlns:a16="http://schemas.microsoft.com/office/drawing/2014/main" id="{EA6D2AD7-FD6A-42DE-B897-312F50A28ADD}"/>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376E2960-70B7-46ED-A44E-0E63B22BDF37}"/>
              </a:ext>
            </a:extLst>
          </p:cNvPr>
          <p:cNvSpPr>
            <a:spLocks noGrp="1"/>
          </p:cNvSpPr>
          <p:nvPr>
            <p:ph type="ftr" sz="quarter" idx="11"/>
          </p:nvPr>
        </p:nvSpPr>
        <p:spPr/>
        <p:txBody>
          <a:bodyPr/>
          <a:lstStyle/>
          <a:p>
            <a:r>
              <a:rPr lang="en-US"/>
              <a:t>Copyright © 2019, Oracle and/or its affiliates. All rights reserved.</a:t>
            </a:r>
          </a:p>
        </p:txBody>
      </p:sp>
      <p:pic>
        <p:nvPicPr>
          <p:cNvPr id="5" name="Picture 4">
            <a:extLst>
              <a:ext uri="{FF2B5EF4-FFF2-40B4-BE49-F238E27FC236}">
                <a16:creationId xmlns:a16="http://schemas.microsoft.com/office/drawing/2014/main" id="{7BD3A8F0-5E5D-41F3-8960-094E230235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34220" y="1825625"/>
            <a:ext cx="4674177" cy="1475509"/>
          </a:xfrm>
          <a:prstGeom prst="rect">
            <a:avLst/>
          </a:prstGeom>
          <a:noFill/>
          <a:ln>
            <a:noFill/>
          </a:ln>
        </p:spPr>
      </p:pic>
      <p:pic>
        <p:nvPicPr>
          <p:cNvPr id="6" name="Picture 5">
            <a:extLst>
              <a:ext uri="{FF2B5EF4-FFF2-40B4-BE49-F238E27FC236}">
                <a16:creationId xmlns:a16="http://schemas.microsoft.com/office/drawing/2014/main" id="{4623B780-38EA-4B3D-AA88-53DAE0909A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655002" y="3775703"/>
            <a:ext cx="4653395" cy="1551016"/>
          </a:xfrm>
          <a:prstGeom prst="rect">
            <a:avLst/>
          </a:prstGeom>
          <a:noFill/>
          <a:ln>
            <a:noFill/>
          </a:ln>
        </p:spPr>
      </p:pic>
      <p:sp>
        <p:nvSpPr>
          <p:cNvPr id="7" name="TextBox 6">
            <a:extLst>
              <a:ext uri="{FF2B5EF4-FFF2-40B4-BE49-F238E27FC236}">
                <a16:creationId xmlns:a16="http://schemas.microsoft.com/office/drawing/2014/main" id="{55799F7C-2BC3-4185-B618-54389B6B75C4}"/>
              </a:ext>
            </a:extLst>
          </p:cNvPr>
          <p:cNvSpPr txBox="1"/>
          <p:nvPr/>
        </p:nvSpPr>
        <p:spPr>
          <a:xfrm>
            <a:off x="5584449" y="3307476"/>
            <a:ext cx="1023101" cy="369332"/>
          </a:xfrm>
          <a:prstGeom prst="rect">
            <a:avLst/>
          </a:prstGeom>
          <a:noFill/>
        </p:spPr>
        <p:txBody>
          <a:bodyPr wrap="none" rtlCol="0">
            <a:spAutoFit/>
          </a:bodyPr>
          <a:lstStyle/>
          <a:p>
            <a:r>
              <a:rPr lang="en-MY" dirty="0"/>
              <a:t>Accuracy</a:t>
            </a:r>
          </a:p>
        </p:txBody>
      </p:sp>
      <p:sp>
        <p:nvSpPr>
          <p:cNvPr id="8" name="TextBox 7">
            <a:extLst>
              <a:ext uri="{FF2B5EF4-FFF2-40B4-BE49-F238E27FC236}">
                <a16:creationId xmlns:a16="http://schemas.microsoft.com/office/drawing/2014/main" id="{213334D7-3AB1-42E6-818B-A042591F7132}"/>
              </a:ext>
            </a:extLst>
          </p:cNvPr>
          <p:cNvSpPr txBox="1"/>
          <p:nvPr/>
        </p:nvSpPr>
        <p:spPr>
          <a:xfrm>
            <a:off x="5415379" y="5462443"/>
            <a:ext cx="1530740" cy="369332"/>
          </a:xfrm>
          <a:prstGeom prst="rect">
            <a:avLst/>
          </a:prstGeom>
          <a:noFill/>
        </p:spPr>
        <p:txBody>
          <a:bodyPr wrap="none" rtlCol="0">
            <a:spAutoFit/>
          </a:bodyPr>
          <a:lstStyle/>
          <a:p>
            <a:r>
              <a:rPr lang="en-MY" dirty="0"/>
              <a:t>False Negative</a:t>
            </a:r>
          </a:p>
        </p:txBody>
      </p:sp>
    </p:spTree>
    <p:extLst>
      <p:ext uri="{BB962C8B-B14F-4D97-AF65-F5344CB8AC3E}">
        <p14:creationId xmlns:p14="http://schemas.microsoft.com/office/powerpoint/2010/main" val="415720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07DD-0D1E-4E05-849B-87FA7A879311}"/>
              </a:ext>
            </a:extLst>
          </p:cNvPr>
          <p:cNvSpPr>
            <a:spLocks noGrp="1"/>
          </p:cNvSpPr>
          <p:nvPr>
            <p:ph type="title"/>
          </p:nvPr>
        </p:nvSpPr>
        <p:spPr/>
        <p:txBody>
          <a:bodyPr/>
          <a:lstStyle/>
          <a:p>
            <a:r>
              <a:rPr lang="en-US" dirty="0"/>
              <a:t>False Positive at Classifier</a:t>
            </a:r>
          </a:p>
        </p:txBody>
      </p:sp>
      <p:sp>
        <p:nvSpPr>
          <p:cNvPr id="3" name="Content Placeholder 2">
            <a:extLst>
              <a:ext uri="{FF2B5EF4-FFF2-40B4-BE49-F238E27FC236}">
                <a16:creationId xmlns:a16="http://schemas.microsoft.com/office/drawing/2014/main" id="{AF94E949-0CF1-4291-8F21-DCCF571FDB3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7DB1B07-6737-434B-8C1B-7B249ED0C130}"/>
              </a:ext>
            </a:extLst>
          </p:cNvPr>
          <p:cNvSpPr>
            <a:spLocks noGrp="1"/>
          </p:cNvSpPr>
          <p:nvPr>
            <p:ph type="ftr" sz="quarter" idx="11"/>
          </p:nvPr>
        </p:nvSpPr>
        <p:spPr/>
        <p:txBody>
          <a:bodyPr/>
          <a:lstStyle/>
          <a:p>
            <a:r>
              <a:rPr lang="en-US"/>
              <a:t>Copyright © 2019, Oracle and/or its affiliates. All rights reserved.</a:t>
            </a:r>
          </a:p>
        </p:txBody>
      </p:sp>
      <p:pic>
        <p:nvPicPr>
          <p:cNvPr id="5" name="Picture 4">
            <a:extLst>
              <a:ext uri="{FF2B5EF4-FFF2-40B4-BE49-F238E27FC236}">
                <a16:creationId xmlns:a16="http://schemas.microsoft.com/office/drawing/2014/main" id="{4039B479-9BF5-4D2B-B87A-E3A4AC3796D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69302" y="2958638"/>
            <a:ext cx="4653395" cy="1551016"/>
          </a:xfrm>
          <a:prstGeom prst="rect">
            <a:avLst/>
          </a:prstGeom>
          <a:noFill/>
          <a:ln>
            <a:noFill/>
          </a:ln>
        </p:spPr>
      </p:pic>
    </p:spTree>
    <p:extLst>
      <p:ext uri="{BB962C8B-B14F-4D97-AF65-F5344CB8AC3E}">
        <p14:creationId xmlns:p14="http://schemas.microsoft.com/office/powerpoint/2010/main" val="3185080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817A-989D-4DA5-A1AB-C3ACCA220033}"/>
              </a:ext>
            </a:extLst>
          </p:cNvPr>
          <p:cNvSpPr>
            <a:spLocks noGrp="1"/>
          </p:cNvSpPr>
          <p:nvPr>
            <p:ph type="title"/>
          </p:nvPr>
        </p:nvSpPr>
        <p:spPr/>
        <p:txBody>
          <a:bodyPr/>
          <a:lstStyle/>
          <a:p>
            <a:r>
              <a:rPr lang="en-MY" dirty="0"/>
              <a:t>Result</a:t>
            </a:r>
          </a:p>
        </p:txBody>
      </p:sp>
      <p:sp>
        <p:nvSpPr>
          <p:cNvPr id="3" name="Content Placeholder 2">
            <a:extLst>
              <a:ext uri="{FF2B5EF4-FFF2-40B4-BE49-F238E27FC236}">
                <a16:creationId xmlns:a16="http://schemas.microsoft.com/office/drawing/2014/main" id="{C574CB43-0BD6-4C2A-B1FB-DEC7F916B084}"/>
              </a:ext>
            </a:extLst>
          </p:cNvPr>
          <p:cNvSpPr>
            <a:spLocks noGrp="1"/>
          </p:cNvSpPr>
          <p:nvPr>
            <p:ph idx="1"/>
          </p:nvPr>
        </p:nvSpPr>
        <p:spPr/>
        <p:txBody>
          <a:bodyPr/>
          <a:lstStyle/>
          <a:p>
            <a:endParaRPr lang="en-MY"/>
          </a:p>
        </p:txBody>
      </p:sp>
      <p:sp>
        <p:nvSpPr>
          <p:cNvPr id="4" name="Footer Placeholder 3">
            <a:extLst>
              <a:ext uri="{FF2B5EF4-FFF2-40B4-BE49-F238E27FC236}">
                <a16:creationId xmlns:a16="http://schemas.microsoft.com/office/drawing/2014/main" id="{D7311568-8E28-47B6-8847-0F5D1299276A}"/>
              </a:ext>
            </a:extLst>
          </p:cNvPr>
          <p:cNvSpPr>
            <a:spLocks noGrp="1"/>
          </p:cNvSpPr>
          <p:nvPr>
            <p:ph type="ftr" sz="quarter" idx="11"/>
          </p:nvPr>
        </p:nvSpPr>
        <p:spPr/>
        <p:txBody>
          <a:bodyPr/>
          <a:lstStyle/>
          <a:p>
            <a:r>
              <a:rPr lang="en-US"/>
              <a:t>Copyright © 2019, Oracle and/or its affiliates. All rights reserved.</a:t>
            </a:r>
          </a:p>
        </p:txBody>
      </p:sp>
      <p:pic>
        <p:nvPicPr>
          <p:cNvPr id="5" name="Picture 4">
            <a:extLst>
              <a:ext uri="{FF2B5EF4-FFF2-40B4-BE49-F238E27FC236}">
                <a16:creationId xmlns:a16="http://schemas.microsoft.com/office/drawing/2014/main" id="{23D61BD9-59D1-4B9B-BE9F-602CE1608D63}"/>
              </a:ext>
            </a:extLst>
          </p:cNvPr>
          <p:cNvPicPr>
            <a:picLocks noChangeAspect="1"/>
          </p:cNvPicPr>
          <p:nvPr/>
        </p:nvPicPr>
        <p:blipFill>
          <a:blip r:embed="rId2"/>
          <a:stretch>
            <a:fillRect/>
          </a:stretch>
        </p:blipFill>
        <p:spPr>
          <a:xfrm>
            <a:off x="4029075" y="1733550"/>
            <a:ext cx="4133850" cy="3390900"/>
          </a:xfrm>
          <a:prstGeom prst="rect">
            <a:avLst/>
          </a:prstGeom>
        </p:spPr>
      </p:pic>
    </p:spTree>
    <p:extLst>
      <p:ext uri="{BB962C8B-B14F-4D97-AF65-F5344CB8AC3E}">
        <p14:creationId xmlns:p14="http://schemas.microsoft.com/office/powerpoint/2010/main" val="4247910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94784-6628-4326-9B6B-1AB3237D80CA}"/>
              </a:ext>
            </a:extLst>
          </p:cNvPr>
          <p:cNvSpPr>
            <a:spLocks noGrp="1"/>
          </p:cNvSpPr>
          <p:nvPr>
            <p:ph type="title"/>
          </p:nvPr>
        </p:nvSpPr>
        <p:spPr/>
        <p:txBody>
          <a:bodyPr/>
          <a:lstStyle/>
          <a:p>
            <a:r>
              <a:rPr lang="en-US" dirty="0"/>
              <a:t>Person of Interest Recognition – System Capability</a:t>
            </a:r>
          </a:p>
        </p:txBody>
      </p:sp>
      <p:sp>
        <p:nvSpPr>
          <p:cNvPr id="3" name="Content Placeholder 2">
            <a:extLst>
              <a:ext uri="{FF2B5EF4-FFF2-40B4-BE49-F238E27FC236}">
                <a16:creationId xmlns:a16="http://schemas.microsoft.com/office/drawing/2014/main" id="{2C7042D9-579B-42C9-A839-B20FED946CD9}"/>
              </a:ext>
            </a:extLst>
          </p:cNvPr>
          <p:cNvSpPr>
            <a:spLocks noGrp="1"/>
          </p:cNvSpPr>
          <p:nvPr>
            <p:ph idx="1"/>
          </p:nvPr>
        </p:nvSpPr>
        <p:spPr/>
        <p:txBody>
          <a:bodyPr/>
          <a:lstStyle/>
          <a:p>
            <a:r>
              <a:rPr lang="en-US" dirty="0"/>
              <a:t>1. Image capturing</a:t>
            </a:r>
          </a:p>
          <a:p>
            <a:r>
              <a:rPr lang="en-US" dirty="0"/>
              <a:t>2. Training face recognition</a:t>
            </a:r>
          </a:p>
          <a:p>
            <a:r>
              <a:rPr lang="en-US" dirty="0"/>
              <a:t>3. Testing/Use the model in real time face recognition</a:t>
            </a:r>
          </a:p>
          <a:p>
            <a:endParaRPr lang="en-US" dirty="0"/>
          </a:p>
        </p:txBody>
      </p:sp>
      <p:sp>
        <p:nvSpPr>
          <p:cNvPr id="4" name="Footer Placeholder 3">
            <a:extLst>
              <a:ext uri="{FF2B5EF4-FFF2-40B4-BE49-F238E27FC236}">
                <a16:creationId xmlns:a16="http://schemas.microsoft.com/office/drawing/2014/main" id="{8D8D2C22-8412-4391-8D0C-91B392E16FB0}"/>
              </a:ext>
            </a:extLst>
          </p:cNvPr>
          <p:cNvSpPr>
            <a:spLocks noGrp="1"/>
          </p:cNvSpPr>
          <p:nvPr>
            <p:ph type="ftr" sz="quarter" idx="11"/>
          </p:nvPr>
        </p:nvSpPr>
        <p:spPr/>
        <p:txBody>
          <a:bodyPr/>
          <a:lstStyle/>
          <a:p>
            <a:r>
              <a:rPr lang="en-US"/>
              <a:t>Copyright © 2019, Oracle and/or its affiliates. All rights reserved.</a:t>
            </a:r>
          </a:p>
        </p:txBody>
      </p:sp>
      <p:pic>
        <p:nvPicPr>
          <p:cNvPr id="8" name="Picture 7">
            <a:extLst>
              <a:ext uri="{FF2B5EF4-FFF2-40B4-BE49-F238E27FC236}">
                <a16:creationId xmlns:a16="http://schemas.microsoft.com/office/drawing/2014/main" id="{ACA12792-632C-4F09-BE76-D5EDE3A842F1}"/>
              </a:ext>
            </a:extLst>
          </p:cNvPr>
          <p:cNvPicPr>
            <a:picLocks noChangeAspect="1"/>
          </p:cNvPicPr>
          <p:nvPr/>
        </p:nvPicPr>
        <p:blipFill>
          <a:blip r:embed="rId2"/>
          <a:stretch>
            <a:fillRect/>
          </a:stretch>
        </p:blipFill>
        <p:spPr>
          <a:xfrm>
            <a:off x="2980460" y="3656734"/>
            <a:ext cx="5753100" cy="2266950"/>
          </a:xfrm>
          <a:prstGeom prst="rect">
            <a:avLst/>
          </a:prstGeom>
        </p:spPr>
      </p:pic>
    </p:spTree>
    <p:extLst>
      <p:ext uri="{BB962C8B-B14F-4D97-AF65-F5344CB8AC3E}">
        <p14:creationId xmlns:p14="http://schemas.microsoft.com/office/powerpoint/2010/main" val="125323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0425-0164-405F-AA72-896851047F52}"/>
              </a:ext>
            </a:extLst>
          </p:cNvPr>
          <p:cNvSpPr>
            <a:spLocks noGrp="1"/>
          </p:cNvSpPr>
          <p:nvPr>
            <p:ph type="title"/>
          </p:nvPr>
        </p:nvSpPr>
        <p:spPr/>
        <p:txBody>
          <a:bodyPr/>
          <a:lstStyle/>
          <a:p>
            <a:r>
              <a:rPr lang="en-US" dirty="0"/>
              <a:t>Person of Interest Recognition – Image Preprocessing</a:t>
            </a:r>
          </a:p>
        </p:txBody>
      </p:sp>
      <p:sp>
        <p:nvSpPr>
          <p:cNvPr id="3" name="Content Placeholder 2">
            <a:extLst>
              <a:ext uri="{FF2B5EF4-FFF2-40B4-BE49-F238E27FC236}">
                <a16:creationId xmlns:a16="http://schemas.microsoft.com/office/drawing/2014/main" id="{12E97D02-2DB2-4D5F-B2C9-032C5CBF5858}"/>
              </a:ext>
            </a:extLst>
          </p:cNvPr>
          <p:cNvSpPr>
            <a:spLocks noGrp="1"/>
          </p:cNvSpPr>
          <p:nvPr>
            <p:ph idx="1"/>
          </p:nvPr>
        </p:nvSpPr>
        <p:spPr/>
        <p:txBody>
          <a:bodyPr/>
          <a:lstStyle/>
          <a:p>
            <a:r>
              <a:rPr lang="en-US" dirty="0"/>
              <a:t>Using opencv2 in image capturing from video stream.</a:t>
            </a:r>
          </a:p>
          <a:p>
            <a:r>
              <a:rPr lang="en-US" dirty="0" err="1"/>
              <a:t>Haar</a:t>
            </a:r>
            <a:r>
              <a:rPr lang="en-US" dirty="0"/>
              <a:t> Wavelet face cascade method (standard function used in opencv2) is used to capture the human face pixels.</a:t>
            </a:r>
          </a:p>
          <a:p>
            <a:r>
              <a:rPr lang="en-US" dirty="0"/>
              <a:t>Use MTCNN (in courtesy of MIT) to refine the face area captured using </a:t>
            </a:r>
            <a:r>
              <a:rPr lang="en-US" dirty="0" err="1"/>
              <a:t>Haar</a:t>
            </a:r>
            <a:r>
              <a:rPr lang="en-US" dirty="0"/>
              <a:t> Wavelet.</a:t>
            </a:r>
          </a:p>
          <a:p>
            <a:r>
              <a:rPr lang="en-US" dirty="0"/>
              <a:t>Disallow image capturing if MTCNN cannot capture eye/nose/mouth location.</a:t>
            </a:r>
          </a:p>
          <a:p>
            <a:endParaRPr lang="en-US" dirty="0"/>
          </a:p>
        </p:txBody>
      </p:sp>
      <p:sp>
        <p:nvSpPr>
          <p:cNvPr id="4" name="Footer Placeholder 3">
            <a:extLst>
              <a:ext uri="{FF2B5EF4-FFF2-40B4-BE49-F238E27FC236}">
                <a16:creationId xmlns:a16="http://schemas.microsoft.com/office/drawing/2014/main" id="{43A0BD7D-1508-4D98-90AC-DEC5DB62DDAF}"/>
              </a:ext>
            </a:extLst>
          </p:cNvPr>
          <p:cNvSpPr>
            <a:spLocks noGrp="1"/>
          </p:cNvSpPr>
          <p:nvPr>
            <p:ph type="ftr" sz="quarter" idx="11"/>
          </p:nvPr>
        </p:nvSpPr>
        <p:spPr/>
        <p:txBody>
          <a:bodyPr/>
          <a:lstStyle/>
          <a:p>
            <a:r>
              <a:rPr lang="en-US"/>
              <a:t>Copyright © 2019, Oracle and/or its affiliates. All rights reserved.</a:t>
            </a:r>
          </a:p>
        </p:txBody>
      </p:sp>
    </p:spTree>
    <p:extLst>
      <p:ext uri="{BB962C8B-B14F-4D97-AF65-F5344CB8AC3E}">
        <p14:creationId xmlns:p14="http://schemas.microsoft.com/office/powerpoint/2010/main" val="2645824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2253E-A804-4915-AA14-A7BA4C9EFBEF}"/>
              </a:ext>
            </a:extLst>
          </p:cNvPr>
          <p:cNvSpPr>
            <a:spLocks noGrp="1"/>
          </p:cNvSpPr>
          <p:nvPr>
            <p:ph type="title"/>
          </p:nvPr>
        </p:nvSpPr>
        <p:spPr/>
        <p:txBody>
          <a:bodyPr/>
          <a:lstStyle/>
          <a:p>
            <a:r>
              <a:rPr lang="en-MY" dirty="0"/>
              <a:t>Face Encoding</a:t>
            </a:r>
          </a:p>
        </p:txBody>
      </p:sp>
      <p:sp>
        <p:nvSpPr>
          <p:cNvPr id="3" name="Content Placeholder 2">
            <a:extLst>
              <a:ext uri="{FF2B5EF4-FFF2-40B4-BE49-F238E27FC236}">
                <a16:creationId xmlns:a16="http://schemas.microsoft.com/office/drawing/2014/main" id="{0D1BEA28-1ED1-4828-B737-A7D1214E69CD}"/>
              </a:ext>
            </a:extLst>
          </p:cNvPr>
          <p:cNvSpPr>
            <a:spLocks noGrp="1"/>
          </p:cNvSpPr>
          <p:nvPr>
            <p:ph idx="1"/>
          </p:nvPr>
        </p:nvSpPr>
        <p:spPr/>
        <p:txBody>
          <a:bodyPr>
            <a:normAutofit fontScale="92500"/>
          </a:bodyPr>
          <a:lstStyle/>
          <a:p>
            <a:r>
              <a:rPr lang="en-MY" dirty="0"/>
              <a:t>Face encoding is done through </a:t>
            </a:r>
            <a:r>
              <a:rPr lang="en-MY" dirty="0" err="1"/>
              <a:t>face_recognition</a:t>
            </a:r>
            <a:r>
              <a:rPr lang="en-MY" dirty="0"/>
              <a:t> python library developed by </a:t>
            </a:r>
            <a:r>
              <a:rPr lang="en-MY" dirty="0" err="1"/>
              <a:t>Ageitgey</a:t>
            </a:r>
            <a:r>
              <a:rPr lang="en-MY" dirty="0"/>
              <a:t>. This library is mainly based on open source </a:t>
            </a:r>
            <a:r>
              <a:rPr lang="en-MY" dirty="0" err="1"/>
              <a:t>Dlib</a:t>
            </a:r>
            <a:r>
              <a:rPr lang="en-MY" dirty="0"/>
              <a:t>.</a:t>
            </a:r>
          </a:p>
          <a:p>
            <a:r>
              <a:rPr lang="en-MY" dirty="0" err="1"/>
              <a:t>Face_recognition</a:t>
            </a:r>
            <a:r>
              <a:rPr lang="en-MY" dirty="0"/>
              <a:t> library return result in 128-bit code and hence suitable for face encoding.</a:t>
            </a:r>
          </a:p>
          <a:p>
            <a:r>
              <a:rPr lang="en-MY" dirty="0" err="1"/>
              <a:t>Face_recognition</a:t>
            </a:r>
            <a:r>
              <a:rPr lang="en-MY" dirty="0"/>
              <a:t> has several steps to refine and encode the face image:</a:t>
            </a:r>
          </a:p>
          <a:p>
            <a:pPr marL="0" indent="0">
              <a:buNone/>
            </a:pPr>
            <a:r>
              <a:rPr lang="en-MY" dirty="0"/>
              <a:t>   1. face detection using </a:t>
            </a:r>
            <a:r>
              <a:rPr lang="en-MY" dirty="0" err="1"/>
              <a:t>HoG</a:t>
            </a:r>
            <a:r>
              <a:rPr lang="en-MY" dirty="0"/>
              <a:t> (further refine bounding area from MTCNN in this project)</a:t>
            </a:r>
          </a:p>
          <a:p>
            <a:pPr marL="0" indent="0">
              <a:buNone/>
            </a:pPr>
            <a:r>
              <a:rPr lang="en-MY" dirty="0"/>
              <a:t>   2. </a:t>
            </a:r>
            <a:r>
              <a:rPr lang="en-MY" dirty="0" err="1"/>
              <a:t>dlib</a:t>
            </a:r>
            <a:r>
              <a:rPr lang="en-MY" dirty="0"/>
              <a:t> face landmark detection and face projection</a:t>
            </a:r>
          </a:p>
          <a:p>
            <a:pPr marL="0" indent="0">
              <a:buNone/>
            </a:pPr>
            <a:r>
              <a:rPr lang="en-MY" dirty="0"/>
              <a:t>   3. neural network trained using triplet loss for error computation</a:t>
            </a:r>
          </a:p>
        </p:txBody>
      </p:sp>
    </p:spTree>
    <p:extLst>
      <p:ext uri="{BB962C8B-B14F-4D97-AF65-F5344CB8AC3E}">
        <p14:creationId xmlns:p14="http://schemas.microsoft.com/office/powerpoint/2010/main" val="1715497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D60D7-9091-433E-9B60-62BEFD48612E}"/>
              </a:ext>
            </a:extLst>
          </p:cNvPr>
          <p:cNvSpPr>
            <a:spLocks noGrp="1"/>
          </p:cNvSpPr>
          <p:nvPr>
            <p:ph type="title"/>
          </p:nvPr>
        </p:nvSpPr>
        <p:spPr/>
        <p:txBody>
          <a:bodyPr/>
          <a:lstStyle/>
          <a:p>
            <a:r>
              <a:rPr lang="en-MY" dirty="0" err="1"/>
              <a:t>HoG</a:t>
            </a:r>
            <a:r>
              <a:rPr lang="en-MY" dirty="0"/>
              <a:t> Representation</a:t>
            </a:r>
          </a:p>
        </p:txBody>
      </p:sp>
      <p:sp>
        <p:nvSpPr>
          <p:cNvPr id="3" name="Content Placeholder 2">
            <a:extLst>
              <a:ext uri="{FF2B5EF4-FFF2-40B4-BE49-F238E27FC236}">
                <a16:creationId xmlns:a16="http://schemas.microsoft.com/office/drawing/2014/main" id="{BEBCF578-9760-46A1-B730-A5FF38CF9A07}"/>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05B9B18F-33E9-4D86-8CAF-B10A1FE7A1CA}"/>
              </a:ext>
            </a:extLst>
          </p:cNvPr>
          <p:cNvPicPr>
            <a:picLocks noChangeAspect="1"/>
          </p:cNvPicPr>
          <p:nvPr/>
        </p:nvPicPr>
        <p:blipFill>
          <a:blip r:embed="rId2"/>
          <a:stretch>
            <a:fillRect/>
          </a:stretch>
        </p:blipFill>
        <p:spPr>
          <a:xfrm>
            <a:off x="2038350" y="1977655"/>
            <a:ext cx="8115300" cy="4723181"/>
          </a:xfrm>
          <a:prstGeom prst="rect">
            <a:avLst/>
          </a:prstGeom>
        </p:spPr>
      </p:pic>
    </p:spTree>
    <p:extLst>
      <p:ext uri="{BB962C8B-B14F-4D97-AF65-F5344CB8AC3E}">
        <p14:creationId xmlns:p14="http://schemas.microsoft.com/office/powerpoint/2010/main" val="4203308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04AC8-8FA8-4DBA-920C-7D5D4E12999E}"/>
              </a:ext>
            </a:extLst>
          </p:cNvPr>
          <p:cNvSpPr>
            <a:spLocks noGrp="1"/>
          </p:cNvSpPr>
          <p:nvPr>
            <p:ph type="title"/>
          </p:nvPr>
        </p:nvSpPr>
        <p:spPr/>
        <p:txBody>
          <a:bodyPr/>
          <a:lstStyle/>
          <a:p>
            <a:r>
              <a:rPr lang="en-MY" dirty="0" err="1"/>
              <a:t>HoG</a:t>
            </a:r>
            <a:r>
              <a:rPr lang="en-MY" dirty="0"/>
              <a:t> based Face Recognition</a:t>
            </a:r>
          </a:p>
        </p:txBody>
      </p:sp>
      <p:sp>
        <p:nvSpPr>
          <p:cNvPr id="3" name="Content Placeholder 2">
            <a:extLst>
              <a:ext uri="{FF2B5EF4-FFF2-40B4-BE49-F238E27FC236}">
                <a16:creationId xmlns:a16="http://schemas.microsoft.com/office/drawing/2014/main" id="{CB8ABA6D-C903-4D80-B2D7-AA66BD4445FB}"/>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CBB5A78E-A6F7-4363-AB23-223D6432E810}"/>
              </a:ext>
            </a:extLst>
          </p:cNvPr>
          <p:cNvPicPr>
            <a:picLocks noChangeAspect="1"/>
          </p:cNvPicPr>
          <p:nvPr/>
        </p:nvPicPr>
        <p:blipFill>
          <a:blip r:embed="rId2"/>
          <a:stretch>
            <a:fillRect/>
          </a:stretch>
        </p:blipFill>
        <p:spPr>
          <a:xfrm>
            <a:off x="1976437" y="1610946"/>
            <a:ext cx="6710363" cy="4708891"/>
          </a:xfrm>
          <a:prstGeom prst="rect">
            <a:avLst/>
          </a:prstGeom>
        </p:spPr>
      </p:pic>
    </p:spTree>
    <p:extLst>
      <p:ext uri="{BB962C8B-B14F-4D97-AF65-F5344CB8AC3E}">
        <p14:creationId xmlns:p14="http://schemas.microsoft.com/office/powerpoint/2010/main" val="430200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AA0E0-C152-4F14-9B44-B99DBB26B35D}"/>
              </a:ext>
            </a:extLst>
          </p:cNvPr>
          <p:cNvSpPr>
            <a:spLocks noGrp="1"/>
          </p:cNvSpPr>
          <p:nvPr>
            <p:ph type="title"/>
          </p:nvPr>
        </p:nvSpPr>
        <p:spPr/>
        <p:txBody>
          <a:bodyPr/>
          <a:lstStyle/>
          <a:p>
            <a:r>
              <a:rPr lang="en-MY" dirty="0" err="1"/>
              <a:t>Face_recognition</a:t>
            </a:r>
            <a:r>
              <a:rPr lang="en-MY" dirty="0"/>
              <a:t> face re-projection </a:t>
            </a:r>
          </a:p>
        </p:txBody>
      </p:sp>
      <p:sp>
        <p:nvSpPr>
          <p:cNvPr id="3" name="Content Placeholder 2">
            <a:extLst>
              <a:ext uri="{FF2B5EF4-FFF2-40B4-BE49-F238E27FC236}">
                <a16:creationId xmlns:a16="http://schemas.microsoft.com/office/drawing/2014/main" id="{CE060B2A-7476-4AEC-8E60-3109DE2E1108}"/>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E31C51DA-C55A-4C1E-A137-1F83DB8260CE}"/>
              </a:ext>
            </a:extLst>
          </p:cNvPr>
          <p:cNvPicPr>
            <a:picLocks noChangeAspect="1"/>
          </p:cNvPicPr>
          <p:nvPr/>
        </p:nvPicPr>
        <p:blipFill>
          <a:blip r:embed="rId2"/>
          <a:stretch>
            <a:fillRect/>
          </a:stretch>
        </p:blipFill>
        <p:spPr>
          <a:xfrm>
            <a:off x="1938337" y="2276475"/>
            <a:ext cx="8315325" cy="2305050"/>
          </a:xfrm>
          <a:prstGeom prst="rect">
            <a:avLst/>
          </a:prstGeom>
        </p:spPr>
      </p:pic>
    </p:spTree>
    <p:extLst>
      <p:ext uri="{BB962C8B-B14F-4D97-AF65-F5344CB8AC3E}">
        <p14:creationId xmlns:p14="http://schemas.microsoft.com/office/powerpoint/2010/main" val="601675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C718A-7322-4E69-B0CF-027F40A667CC}"/>
              </a:ext>
            </a:extLst>
          </p:cNvPr>
          <p:cNvSpPr>
            <a:spLocks noGrp="1"/>
          </p:cNvSpPr>
          <p:nvPr>
            <p:ph type="title"/>
          </p:nvPr>
        </p:nvSpPr>
        <p:spPr/>
        <p:txBody>
          <a:bodyPr/>
          <a:lstStyle/>
          <a:p>
            <a:r>
              <a:rPr lang="en-MY" dirty="0"/>
              <a:t>Face encoding</a:t>
            </a:r>
          </a:p>
        </p:txBody>
      </p:sp>
      <p:sp>
        <p:nvSpPr>
          <p:cNvPr id="3" name="Content Placeholder 2">
            <a:extLst>
              <a:ext uri="{FF2B5EF4-FFF2-40B4-BE49-F238E27FC236}">
                <a16:creationId xmlns:a16="http://schemas.microsoft.com/office/drawing/2014/main" id="{CCFA6A7C-3A39-45F8-9FA3-9539F4978039}"/>
              </a:ext>
            </a:extLst>
          </p:cNvPr>
          <p:cNvSpPr>
            <a:spLocks noGrp="1"/>
          </p:cNvSpPr>
          <p:nvPr>
            <p:ph idx="1"/>
          </p:nvPr>
        </p:nvSpPr>
        <p:spPr/>
        <p:txBody>
          <a:bodyPr>
            <a:normAutofit/>
          </a:bodyPr>
          <a:lstStyle/>
          <a:p>
            <a:r>
              <a:rPr lang="en-MY" dirty="0"/>
              <a:t>With DLIB face re-projection, </a:t>
            </a:r>
            <a:r>
              <a:rPr lang="en-MY" dirty="0" err="1"/>
              <a:t>Ageitgey</a:t>
            </a:r>
            <a:r>
              <a:rPr lang="en-MY" dirty="0"/>
              <a:t> is able to train a neural network with much less sample size. It defines the input to the network to have correct face alignment.</a:t>
            </a:r>
          </a:p>
          <a:p>
            <a:r>
              <a:rPr lang="en-MY" dirty="0" err="1"/>
              <a:t>Ageitgey’s</a:t>
            </a:r>
            <a:r>
              <a:rPr lang="en-MY" dirty="0"/>
              <a:t> network is computing triplet loss for error correction.</a:t>
            </a:r>
          </a:p>
          <a:p>
            <a:r>
              <a:rPr lang="en-MY" dirty="0"/>
              <a:t>Triplet loss computation means three images are input to the network at the same time. Though there are three images, all the image are going thru shared layers. (This means all three sub-networks are exactly the same layers with same weight)</a:t>
            </a:r>
          </a:p>
          <a:p>
            <a:endParaRPr lang="en-MY" dirty="0"/>
          </a:p>
        </p:txBody>
      </p:sp>
    </p:spTree>
    <p:extLst>
      <p:ext uri="{BB962C8B-B14F-4D97-AF65-F5344CB8AC3E}">
        <p14:creationId xmlns:p14="http://schemas.microsoft.com/office/powerpoint/2010/main" val="1286133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A105-7C9A-47FC-A71A-665A5C6A6BAE}"/>
              </a:ext>
            </a:extLst>
          </p:cNvPr>
          <p:cNvSpPr>
            <a:spLocks noGrp="1"/>
          </p:cNvSpPr>
          <p:nvPr>
            <p:ph type="title"/>
          </p:nvPr>
        </p:nvSpPr>
        <p:spPr/>
        <p:txBody>
          <a:bodyPr/>
          <a:lstStyle/>
          <a:p>
            <a:endParaRPr lang="en-MY"/>
          </a:p>
        </p:txBody>
      </p:sp>
      <p:sp>
        <p:nvSpPr>
          <p:cNvPr id="3" name="Content Placeholder 2">
            <a:extLst>
              <a:ext uri="{FF2B5EF4-FFF2-40B4-BE49-F238E27FC236}">
                <a16:creationId xmlns:a16="http://schemas.microsoft.com/office/drawing/2014/main" id="{BC9670EF-097D-4156-92AB-06E4C363C257}"/>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CBDE5F50-1CAB-4E5B-9993-2383CEA6CFE8}"/>
              </a:ext>
            </a:extLst>
          </p:cNvPr>
          <p:cNvPicPr>
            <a:picLocks noChangeAspect="1"/>
          </p:cNvPicPr>
          <p:nvPr/>
        </p:nvPicPr>
        <p:blipFill>
          <a:blip r:embed="rId2"/>
          <a:stretch>
            <a:fillRect/>
          </a:stretch>
        </p:blipFill>
        <p:spPr>
          <a:xfrm>
            <a:off x="2281237" y="895350"/>
            <a:ext cx="7629525" cy="5067300"/>
          </a:xfrm>
          <a:prstGeom prst="rect">
            <a:avLst/>
          </a:prstGeom>
        </p:spPr>
      </p:pic>
    </p:spTree>
    <p:extLst>
      <p:ext uri="{BB962C8B-B14F-4D97-AF65-F5344CB8AC3E}">
        <p14:creationId xmlns:p14="http://schemas.microsoft.com/office/powerpoint/2010/main" val="13866758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2238"/>
</p:tagLst>
</file>

<file path=ppt/tags/tag10.xml><?xml version="1.0" encoding="utf-8"?>
<p:tagLst xmlns:a="http://schemas.openxmlformats.org/drawingml/2006/main" xmlns:r="http://schemas.openxmlformats.org/officeDocument/2006/relationships" xmlns:p="http://schemas.openxmlformats.org/presentationml/2006/main">
  <p:tag name="AS_UNIQUEID" val="1573"/>
</p:tagLst>
</file>

<file path=ppt/tags/tag11.xml><?xml version="1.0" encoding="utf-8"?>
<p:tagLst xmlns:a="http://schemas.openxmlformats.org/drawingml/2006/main" xmlns:r="http://schemas.openxmlformats.org/officeDocument/2006/relationships" xmlns:p="http://schemas.openxmlformats.org/presentationml/2006/main">
  <p:tag name="AS_UNIQUEID" val="1574"/>
</p:tagLst>
</file>

<file path=ppt/tags/tag12.xml><?xml version="1.0" encoding="utf-8"?>
<p:tagLst xmlns:a="http://schemas.openxmlformats.org/drawingml/2006/main" xmlns:r="http://schemas.openxmlformats.org/officeDocument/2006/relationships" xmlns:p="http://schemas.openxmlformats.org/presentationml/2006/main">
  <p:tag name="AS_UNIQUEID" val="1575"/>
</p:tagLst>
</file>

<file path=ppt/tags/tag13.xml><?xml version="1.0" encoding="utf-8"?>
<p:tagLst xmlns:a="http://schemas.openxmlformats.org/drawingml/2006/main" xmlns:r="http://schemas.openxmlformats.org/officeDocument/2006/relationships" xmlns:p="http://schemas.openxmlformats.org/presentationml/2006/main">
  <p:tag name="AS_UNIQUEID" val="1576"/>
</p:tagLst>
</file>

<file path=ppt/tags/tag14.xml><?xml version="1.0" encoding="utf-8"?>
<p:tagLst xmlns:a="http://schemas.openxmlformats.org/drawingml/2006/main" xmlns:r="http://schemas.openxmlformats.org/officeDocument/2006/relationships" xmlns:p="http://schemas.openxmlformats.org/presentationml/2006/main">
  <p:tag name="AS_UNIQUEID" val="1577"/>
</p:tagLst>
</file>

<file path=ppt/tags/tag2.xml><?xml version="1.0" encoding="utf-8"?>
<p:tagLst xmlns:a="http://schemas.openxmlformats.org/drawingml/2006/main" xmlns:r="http://schemas.openxmlformats.org/officeDocument/2006/relationships" xmlns:p="http://schemas.openxmlformats.org/presentationml/2006/main">
  <p:tag name="AS_UNIQUEID" val="2239"/>
</p:tagLst>
</file>

<file path=ppt/tags/tag3.xml><?xml version="1.0" encoding="utf-8"?>
<p:tagLst xmlns:a="http://schemas.openxmlformats.org/drawingml/2006/main" xmlns:r="http://schemas.openxmlformats.org/officeDocument/2006/relationships" xmlns:p="http://schemas.openxmlformats.org/presentationml/2006/main">
  <p:tag name="AS_UNIQUEID" val="2240"/>
</p:tagLst>
</file>

<file path=ppt/tags/tag4.xml><?xml version="1.0" encoding="utf-8"?>
<p:tagLst xmlns:a="http://schemas.openxmlformats.org/drawingml/2006/main" xmlns:r="http://schemas.openxmlformats.org/officeDocument/2006/relationships" xmlns:p="http://schemas.openxmlformats.org/presentationml/2006/main">
  <p:tag name="AS_UNIQUEID" val="2241"/>
</p:tagLst>
</file>

<file path=ppt/tags/tag5.xml><?xml version="1.0" encoding="utf-8"?>
<p:tagLst xmlns:a="http://schemas.openxmlformats.org/drawingml/2006/main" xmlns:r="http://schemas.openxmlformats.org/officeDocument/2006/relationships" xmlns:p="http://schemas.openxmlformats.org/presentationml/2006/main">
  <p:tag name="AS_UNIQUEID" val="2242"/>
</p:tagLst>
</file>

<file path=ppt/tags/tag6.xml><?xml version="1.0" encoding="utf-8"?>
<p:tagLst xmlns:a="http://schemas.openxmlformats.org/drawingml/2006/main" xmlns:r="http://schemas.openxmlformats.org/officeDocument/2006/relationships" xmlns:p="http://schemas.openxmlformats.org/presentationml/2006/main">
  <p:tag name="AS_UNIQUEID" val="2243"/>
</p:tagLst>
</file>

<file path=ppt/tags/tag7.xml><?xml version="1.0" encoding="utf-8"?>
<p:tagLst xmlns:a="http://schemas.openxmlformats.org/drawingml/2006/main" xmlns:r="http://schemas.openxmlformats.org/officeDocument/2006/relationships" xmlns:p="http://schemas.openxmlformats.org/presentationml/2006/main">
  <p:tag name="AS_UNIQUEID" val="1570"/>
</p:tagLst>
</file>

<file path=ppt/tags/tag8.xml><?xml version="1.0" encoding="utf-8"?>
<p:tagLst xmlns:a="http://schemas.openxmlformats.org/drawingml/2006/main" xmlns:r="http://schemas.openxmlformats.org/officeDocument/2006/relationships" xmlns:p="http://schemas.openxmlformats.org/presentationml/2006/main">
  <p:tag name="AS_UNIQUEID" val="1571"/>
</p:tagLst>
</file>

<file path=ppt/tags/tag9.xml><?xml version="1.0" encoding="utf-8"?>
<p:tagLst xmlns:a="http://schemas.openxmlformats.org/drawingml/2006/main" xmlns:r="http://schemas.openxmlformats.org/officeDocument/2006/relationships" xmlns:p="http://schemas.openxmlformats.org/presentationml/2006/main">
  <p:tag name="AS_UNIQUEID" val="1572"/>
</p:tagLst>
</file>

<file path=ppt/theme/theme1.xml><?xml version="1.0" encoding="utf-8"?>
<a:theme xmlns:a="http://schemas.openxmlformats.org/drawingml/2006/main" name="REDWOOD-SKT">
  <a:themeElements>
    <a:clrScheme name="Custom 2">
      <a:dk1>
        <a:srgbClr val="000000"/>
      </a:dk1>
      <a:lt1>
        <a:srgbClr val="FCFBFA"/>
      </a:lt1>
      <a:dk2>
        <a:srgbClr val="302C2A"/>
      </a:dk2>
      <a:lt2>
        <a:srgbClr val="E5DBBE"/>
      </a:lt2>
      <a:accent1>
        <a:srgbClr val="C74634"/>
      </a:accent1>
      <a:accent2>
        <a:srgbClr val="E6AC58"/>
      </a:accent2>
      <a:accent3>
        <a:srgbClr val="AE562C"/>
      </a:accent3>
      <a:accent4>
        <a:srgbClr val="759C6C"/>
      </a:accent4>
      <a:accent5>
        <a:srgbClr val="2B6141"/>
      </a:accent5>
      <a:accent6>
        <a:srgbClr val="93AFA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Redwood (SKT).potx" id="{05F33DB3-EFD0-5D46-BD56-A887220B8E96}" vid="{447E186B-BD03-0942-ADEB-6E4DFB62FCE5}"/>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B2FB0D8-5A85-498B-9244-AB9E18901C51}" vid="{44BB771E-FCCD-4223-BCC1-789AE8E857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1337</TotalTime>
  <Words>806</Words>
  <Application>Microsoft Office PowerPoint</Application>
  <PresentationFormat>Widescreen</PresentationFormat>
  <Paragraphs>58</Paragraphs>
  <Slides>15</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Oracle Sans</vt:lpstr>
      <vt:lpstr>Oracle Sans Extra Bold</vt:lpstr>
      <vt:lpstr>Oracle Sans Light</vt:lpstr>
      <vt:lpstr>Arial</vt:lpstr>
      <vt:lpstr>Calibri</vt:lpstr>
      <vt:lpstr>Georgia</vt:lpstr>
      <vt:lpstr>REDWOOD-SKT</vt:lpstr>
      <vt:lpstr>Dark Master</vt:lpstr>
      <vt:lpstr>Face Recognition – Complication</vt:lpstr>
      <vt:lpstr>Person of Interest Recognition – System Capability</vt:lpstr>
      <vt:lpstr>Person of Interest Recognition – Image Preprocessing</vt:lpstr>
      <vt:lpstr>Face Encoding</vt:lpstr>
      <vt:lpstr>HoG Representation</vt:lpstr>
      <vt:lpstr>HoG based Face Recognition</vt:lpstr>
      <vt:lpstr>Face_recognition face re-projection </vt:lpstr>
      <vt:lpstr>Face encoding</vt:lpstr>
      <vt:lpstr>PowerPoint Presentation</vt:lpstr>
      <vt:lpstr>Face encoding</vt:lpstr>
      <vt:lpstr>PowerPoint Presentation</vt:lpstr>
      <vt:lpstr>Face Recognition Model</vt:lpstr>
      <vt:lpstr>Result of Face Recognition</vt:lpstr>
      <vt:lpstr>False Positive at Classifier</vt:lpstr>
      <vt:lpstr>Result</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FRHAN</dc:creator>
  <cp:lastModifiedBy>Boon Ping Ong</cp:lastModifiedBy>
  <cp:revision>61</cp:revision>
  <dcterms:created xsi:type="dcterms:W3CDTF">2019-12-30T03:13:22Z</dcterms:created>
  <dcterms:modified xsi:type="dcterms:W3CDTF">2020-04-26T06:53:04Z</dcterms:modified>
</cp:coreProperties>
</file>